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9" r:id="rId1"/>
  </p:sldMasterIdLst>
  <p:sldIdLst>
    <p:sldId id="256" r:id="rId2"/>
    <p:sldId id="272" r:id="rId3"/>
    <p:sldId id="271" r:id="rId4"/>
    <p:sldId id="283" r:id="rId5"/>
    <p:sldId id="269" r:id="rId6"/>
    <p:sldId id="284" r:id="rId7"/>
    <p:sldId id="285" r:id="rId8"/>
    <p:sldId id="286" r:id="rId9"/>
    <p:sldId id="267" r:id="rId10"/>
    <p:sldId id="287" r:id="rId11"/>
    <p:sldId id="288" r:id="rId12"/>
    <p:sldId id="266" r:id="rId13"/>
    <p:sldId id="296" r:id="rId14"/>
    <p:sldId id="268" r:id="rId15"/>
    <p:sldId id="273" r:id="rId16"/>
    <p:sldId id="299" r:id="rId17"/>
    <p:sldId id="297" r:id="rId18"/>
    <p:sldId id="281" r:id="rId19"/>
    <p:sldId id="298" r:id="rId20"/>
    <p:sldId id="300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-8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2019-12-02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2019-12-02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2019-12-02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2019-12-02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2019-12-02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2019-12-02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2019-12-02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2019-12-02</a:t>
            </a:fld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2019-12-02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2019-12-02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2019-12-02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任意多边形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2019-12-02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err="1">
                <a:latin typeface="+mn-lt"/>
              </a:rPr>
              <a:t>PhotoShop</a:t>
            </a:r>
            <a:r>
              <a:rPr lang="zh-CN" altLang="en-US" dirty="0">
                <a:latin typeface="+mn-ea"/>
                <a:ea typeface="+mn-ea"/>
              </a:rPr>
              <a:t>入门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2019.12.03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</a:t>
            </a:r>
            <a:r>
              <a:rPr lang="zh-CN" altLang="en-US"/>
              <a:t>掉图像多余部分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导航</a:t>
            </a:r>
            <a:r>
              <a:rPr lang="zh-CN" altLang="en-US" dirty="0" smtClean="0"/>
              <a:t>器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拖动三角块或者直接输入数值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可以放大局部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0091" y="2008935"/>
            <a:ext cx="20193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</a:t>
            </a:r>
            <a:r>
              <a:rPr lang="zh-CN" altLang="en-US"/>
              <a:t>掉图像多余部分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仿制</a:t>
            </a:r>
            <a:r>
              <a:rPr lang="zh-CN" altLang="en-US" dirty="0" smtClean="0"/>
              <a:t>图章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在用来填充的色块区域按住</a:t>
            </a:r>
          </a:p>
          <a:p>
            <a:pPr marL="0" indent="0">
              <a:buNone/>
            </a:pPr>
            <a:r>
              <a:rPr lang="zh-CN" altLang="en-US" dirty="0" smtClean="0"/>
              <a:t>键盘</a:t>
            </a:r>
            <a:r>
              <a:rPr lang="en-US" altLang="zh-CN" dirty="0" smtClean="0"/>
              <a:t>ALT</a:t>
            </a:r>
            <a:r>
              <a:rPr lang="zh-CN" altLang="en-US" dirty="0" smtClean="0"/>
              <a:t>键，点击鼠标左键；</a:t>
            </a:r>
          </a:p>
          <a:p>
            <a:pPr marL="0" indent="0">
              <a:buNone/>
            </a:pPr>
            <a:r>
              <a:rPr lang="zh-CN" altLang="en-US" dirty="0" smtClean="0"/>
              <a:t>在需要填充的地方再点击左键</a:t>
            </a:r>
            <a:endParaRPr lang="en-US" altLang="zh-CN" dirty="0" smtClean="0"/>
          </a:p>
          <a:p>
            <a:r>
              <a:rPr lang="zh-CN" altLang="en-US" dirty="0" smtClean="0"/>
              <a:t>修补工具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可在建好选区后，选中该工具，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将鼠标标志移动到选区上拖动，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到目标位置后再释放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4703" y="2048604"/>
            <a:ext cx="1724025" cy="4352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2068270"/>
            <a:ext cx="1619250" cy="1581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老照片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/>
              <a:t>（如果有斑点等损坏，先用仿制图章）</a:t>
            </a:r>
          </a:p>
          <a:p>
            <a:r>
              <a:rPr lang="zh-CN" altLang="en-US"/>
              <a:t>磁性套索建选区</a:t>
            </a:r>
          </a:p>
          <a:p>
            <a:r>
              <a:rPr lang="zh-CN" altLang="en-US"/>
              <a:t>图像</a:t>
            </a:r>
            <a:r>
              <a:rPr lang="en-US" altLang="zh-CN"/>
              <a:t>-</a:t>
            </a:r>
            <a:r>
              <a:rPr lang="zh-CN" altLang="en-US"/>
              <a:t>调整</a:t>
            </a:r>
            <a:r>
              <a:rPr lang="en-US" altLang="zh-CN"/>
              <a:t>-</a:t>
            </a:r>
            <a:r>
              <a:rPr lang="zh-CN" altLang="en-US"/>
              <a:t>色相</a:t>
            </a:r>
            <a:r>
              <a:rPr lang="en-US" altLang="zh-CN"/>
              <a:t>/</a:t>
            </a:r>
            <a:r>
              <a:rPr lang="zh-CN" altLang="en-US"/>
              <a:t>饱和度</a:t>
            </a:r>
          </a:p>
          <a:p>
            <a:endParaRPr lang="zh-CN" altLang="en-US"/>
          </a:p>
        </p:txBody>
      </p:sp>
      <p:pic>
        <p:nvPicPr>
          <p:cNvPr id="5" name="图片 4" descr="梦露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7200" y="3615690"/>
            <a:ext cx="2853690" cy="2416175"/>
          </a:xfrm>
          <a:prstGeom prst="rect">
            <a:avLst/>
          </a:prstGeom>
          <a:solidFill>
            <a:schemeClr val="lt1"/>
          </a:solidFill>
          <a:ln>
            <a:solidFill>
              <a:schemeClr val="accent1"/>
            </a:solidFill>
          </a:ln>
        </p:spPr>
      </p:pic>
      <p:pic>
        <p:nvPicPr>
          <p:cNvPr id="7" name="图片 6" descr="7老照片上色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8735" y="3603625"/>
            <a:ext cx="2872105" cy="2432050"/>
          </a:xfrm>
          <a:prstGeom prst="rect">
            <a:avLst/>
          </a:prstGeom>
          <a:solidFill>
            <a:schemeClr val="lt1"/>
          </a:solidFill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114" y="2873379"/>
            <a:ext cx="4228572" cy="26095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rcRect r="62185" b="70877"/>
          <a:stretch>
            <a:fillRect/>
          </a:stretch>
        </p:blipFill>
        <p:spPr>
          <a:xfrm>
            <a:off x="55245" y="393065"/>
            <a:ext cx="5186045" cy="24961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矩形 5"/>
          <p:cNvSpPr/>
          <p:nvPr/>
        </p:nvSpPr>
        <p:spPr>
          <a:xfrm>
            <a:off x="2596515" y="2581910"/>
            <a:ext cx="2491105" cy="23431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608955" y="4615180"/>
            <a:ext cx="926465" cy="27686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596515" y="133985"/>
            <a:ext cx="914400" cy="414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步骤</a:t>
            </a:r>
            <a:r>
              <a:rPr lang="en-US" altLang="zh-CN"/>
              <a:t>1</a:t>
            </a:r>
          </a:p>
        </p:txBody>
      </p:sp>
      <p:sp>
        <p:nvSpPr>
          <p:cNvPr id="11" name="矩形 10"/>
          <p:cNvSpPr/>
          <p:nvPr/>
        </p:nvSpPr>
        <p:spPr>
          <a:xfrm>
            <a:off x="5241290" y="2667000"/>
            <a:ext cx="914400" cy="414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步骤</a:t>
            </a:r>
            <a:r>
              <a:rPr lang="en-US" altLang="zh-CN"/>
              <a:t>2</a:t>
            </a:r>
          </a:p>
        </p:txBody>
      </p:sp>
      <p:sp>
        <p:nvSpPr>
          <p:cNvPr id="12" name="矩形 11"/>
          <p:cNvSpPr/>
          <p:nvPr/>
        </p:nvSpPr>
        <p:spPr>
          <a:xfrm>
            <a:off x="5932805" y="5507990"/>
            <a:ext cx="2233295" cy="414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步骤</a:t>
            </a:r>
            <a:r>
              <a:rPr lang="en-US" altLang="zh-CN"/>
              <a:t>3 </a:t>
            </a:r>
            <a:r>
              <a:rPr lang="zh-CN" altLang="en-US"/>
              <a:t>拉动滑块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调整曝光效果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图像</a:t>
            </a:r>
            <a:r>
              <a:rPr lang="en-US" altLang="zh-CN"/>
              <a:t>-</a:t>
            </a:r>
            <a:r>
              <a:rPr lang="zh-CN" altLang="en-US"/>
              <a:t>调整</a:t>
            </a:r>
          </a:p>
          <a:p>
            <a:pPr marL="0" indent="0">
              <a:buNone/>
            </a:pPr>
            <a:r>
              <a:rPr lang="zh-CN" altLang="en-US"/>
              <a:t>自动</a:t>
            </a:r>
          </a:p>
          <a:p>
            <a:pPr marL="0" indent="0">
              <a:buNone/>
            </a:pPr>
            <a:r>
              <a:rPr lang="zh-CN" altLang="en-US"/>
              <a:t>曲线</a:t>
            </a:r>
          </a:p>
          <a:p>
            <a:pPr marL="0" indent="0">
              <a:buNone/>
            </a:pPr>
            <a:r>
              <a:rPr lang="en-US" altLang="zh-CN"/>
              <a:t>  ......</a:t>
            </a:r>
          </a:p>
        </p:txBody>
      </p:sp>
      <p:pic>
        <p:nvPicPr>
          <p:cNvPr id="4" name="图片 3" descr="13418225479X2fgBr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220" y="3917315"/>
            <a:ext cx="3966210" cy="2593975"/>
          </a:xfrm>
          <a:prstGeom prst="rect">
            <a:avLst/>
          </a:prstGeom>
          <a:solidFill>
            <a:schemeClr val="lt1"/>
          </a:solidFill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rcRect r="62314" b="79678"/>
          <a:stretch>
            <a:fillRect/>
          </a:stretch>
        </p:blipFill>
        <p:spPr>
          <a:xfrm>
            <a:off x="3621405" y="1691005"/>
            <a:ext cx="5168265" cy="17418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矩形 6"/>
          <p:cNvSpPr/>
          <p:nvPr/>
        </p:nvSpPr>
        <p:spPr>
          <a:xfrm>
            <a:off x="6077585" y="2614295"/>
            <a:ext cx="2703830" cy="79819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曝光度 色调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9355" y="3942080"/>
            <a:ext cx="3968807" cy="25956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滤镜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如，虚焦效果</a:t>
            </a:r>
          </a:p>
          <a:p>
            <a:r>
              <a:rPr lang="zh-CN" altLang="en-US" dirty="0" smtClean="0"/>
              <a:t>建</a:t>
            </a:r>
            <a:r>
              <a:rPr lang="zh-CN" altLang="en-US" dirty="0"/>
              <a:t>选区</a:t>
            </a:r>
          </a:p>
          <a:p>
            <a:r>
              <a:rPr lang="zh-CN" altLang="en-US" dirty="0">
                <a:sym typeface="+mn-ea"/>
              </a:rPr>
              <a:t>滤镜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模糊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高斯</a:t>
            </a:r>
            <a:r>
              <a:rPr lang="zh-CN" altLang="en-US" dirty="0" smtClean="0">
                <a:sym typeface="+mn-ea"/>
              </a:rPr>
              <a:t>模糊</a:t>
            </a:r>
            <a:endParaRPr lang="en-US" altLang="zh-CN" dirty="0" smtClean="0">
              <a:sym typeface="+mn-ea"/>
            </a:endParaRPr>
          </a:p>
          <a:p>
            <a:r>
              <a:rPr lang="zh-CN" altLang="en-US" dirty="0" smtClean="0">
                <a:sym typeface="+mn-ea"/>
              </a:rPr>
              <a:t>滤镜</a:t>
            </a:r>
            <a:r>
              <a:rPr lang="en-US" altLang="zh-CN" dirty="0" smtClean="0">
                <a:sym typeface="+mn-ea"/>
              </a:rPr>
              <a:t>-</a:t>
            </a:r>
            <a:r>
              <a:rPr lang="zh-CN" altLang="en-US" dirty="0" smtClean="0">
                <a:sym typeface="+mn-ea"/>
              </a:rPr>
              <a:t>扭曲</a:t>
            </a:r>
            <a:r>
              <a:rPr lang="en-US" altLang="zh-CN" dirty="0" smtClean="0">
                <a:sym typeface="+mn-ea"/>
              </a:rPr>
              <a:t>-</a:t>
            </a:r>
            <a:r>
              <a:rPr lang="zh-CN" altLang="en-US" dirty="0" smtClean="0">
                <a:sym typeface="+mn-ea"/>
              </a:rPr>
              <a:t>水波</a:t>
            </a:r>
            <a:endParaRPr lang="en-US" altLang="zh-CN" dirty="0" smtClean="0">
              <a:sym typeface="+mn-ea"/>
            </a:endParaRPr>
          </a:p>
          <a:p>
            <a:pPr>
              <a:buNone/>
            </a:pPr>
            <a:r>
              <a:rPr lang="zh-CN" altLang="en-US" sz="2400" dirty="0" smtClean="0">
                <a:sym typeface="+mn-ea"/>
              </a:rPr>
              <a:t>（该案例还涉及画布大小、</a:t>
            </a:r>
            <a:endParaRPr lang="en-US" altLang="zh-CN" sz="2400" dirty="0" smtClean="0">
              <a:sym typeface="+mn-ea"/>
            </a:endParaRPr>
          </a:p>
          <a:p>
            <a:pPr>
              <a:buNone/>
            </a:pPr>
            <a:r>
              <a:rPr lang="zh-CN" altLang="en-US" sz="2400" dirty="0" smtClean="0">
                <a:sym typeface="+mn-ea"/>
              </a:rPr>
              <a:t>图像翻转等）</a:t>
            </a:r>
            <a:endParaRPr lang="zh-CN" altLang="en-US" sz="2400" dirty="0"/>
          </a:p>
        </p:txBody>
      </p:sp>
      <p:sp>
        <p:nvSpPr>
          <p:cNvPr id="12" name="右箭头 11"/>
          <p:cNvSpPr/>
          <p:nvPr/>
        </p:nvSpPr>
        <p:spPr>
          <a:xfrm>
            <a:off x="5303520" y="5368066"/>
            <a:ext cx="548640" cy="4195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滤镜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1685" y="4403446"/>
            <a:ext cx="2323651" cy="23947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 descr="倒影 拷贝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2015" y="1771965"/>
            <a:ext cx="2611936" cy="502149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569747" y="150608"/>
            <a:ext cx="2362835" cy="329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调整画布大小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116543" y="567540"/>
            <a:ext cx="2362835" cy="329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图像翻转</a:t>
            </a:r>
            <a:endParaRPr lang="zh-CN" altLang="en-US" dirty="0"/>
          </a:p>
        </p:txBody>
      </p:sp>
      <p:pic>
        <p:nvPicPr>
          <p:cNvPr id="8" name="Picture 4" descr="E:\文档\2017\201712\PS讲座\fl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5391" y="915032"/>
            <a:ext cx="4823441" cy="57004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81464"/>
            <a:ext cx="33528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213771" y="192815"/>
            <a:ext cx="2362835" cy="329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复制图层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4591" y="1404209"/>
            <a:ext cx="3810000" cy="3743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内容占位符 3"/>
          <p:cNvPicPr>
            <a:picLocks noChangeAspect="1"/>
          </p:cNvPicPr>
          <p:nvPr/>
        </p:nvPicPr>
        <p:blipFill>
          <a:blip r:embed="rId3" cstate="print"/>
          <a:srcRect l="17895" r="52444" b="51116"/>
          <a:stretch>
            <a:fillRect/>
          </a:stretch>
        </p:blipFill>
        <p:spPr>
          <a:xfrm>
            <a:off x="410358" y="1298725"/>
            <a:ext cx="3757295" cy="38703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矩形 13"/>
          <p:cNvSpPr/>
          <p:nvPr/>
        </p:nvSpPr>
        <p:spPr>
          <a:xfrm>
            <a:off x="1685775" y="968189"/>
            <a:ext cx="2362835" cy="329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添加滤镜效果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简单海报（添加元素）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合成</a:t>
            </a:r>
          </a:p>
          <a:p>
            <a:pPr marL="0" indent="0">
              <a:buNone/>
            </a:pPr>
            <a:r>
              <a:rPr lang="zh-CN" altLang="en-US" dirty="0" smtClean="0">
                <a:sym typeface="+mn-ea"/>
              </a:rPr>
              <a:t>建选区</a:t>
            </a:r>
          </a:p>
          <a:p>
            <a:pPr marL="0" indent="0">
              <a:buNone/>
            </a:pPr>
            <a:r>
              <a:rPr lang="zh-CN" altLang="en-US" dirty="0" smtClean="0">
                <a:sym typeface="+mn-ea"/>
              </a:rPr>
              <a:t>编辑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自由变换</a:t>
            </a:r>
            <a:r>
              <a:rPr lang="en-US" altLang="zh-CN" dirty="0">
                <a:sym typeface="+mn-ea"/>
              </a:rPr>
              <a:t>/</a:t>
            </a:r>
            <a:r>
              <a:rPr lang="zh-CN" altLang="en-US" dirty="0" smtClean="0">
                <a:sym typeface="+mn-ea"/>
              </a:rPr>
              <a:t>变换</a:t>
            </a:r>
            <a:endParaRPr lang="zh-CN" altLang="en-US" dirty="0">
              <a:sym typeface="+mn-ea"/>
            </a:endParaRPr>
          </a:p>
          <a:p>
            <a:pPr marL="0" indent="0">
              <a:buNone/>
            </a:pPr>
            <a:r>
              <a:rPr lang="zh-CN" altLang="en-US" dirty="0">
                <a:sym typeface="+mn-ea"/>
              </a:rPr>
              <a:t>拖曳</a:t>
            </a:r>
          </a:p>
          <a:p>
            <a:r>
              <a:rPr lang="zh-CN" altLang="en-US" dirty="0"/>
              <a:t>添加</a:t>
            </a:r>
            <a:r>
              <a:rPr lang="zh-CN" altLang="en-US" dirty="0" smtClean="0"/>
              <a:t>文字</a:t>
            </a:r>
            <a:endParaRPr lang="zh-CN" altLang="en-US" dirty="0"/>
          </a:p>
        </p:txBody>
      </p:sp>
      <p:sp>
        <p:nvSpPr>
          <p:cNvPr id="11" name="右箭头 10"/>
          <p:cNvSpPr/>
          <p:nvPr/>
        </p:nvSpPr>
        <p:spPr>
          <a:xfrm>
            <a:off x="5257501" y="5637007"/>
            <a:ext cx="548640" cy="484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5840" y="2961463"/>
            <a:ext cx="2625089" cy="365968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694" y="4866640"/>
            <a:ext cx="4865954" cy="157130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未标题-1 拷贝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958532"/>
            <a:ext cx="3667760" cy="20444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94858" y="642844"/>
            <a:ext cx="2362835" cy="329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色彩范围建选区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3464149" y="1401146"/>
            <a:ext cx="2362835" cy="329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反选</a:t>
            </a:r>
            <a:endParaRPr lang="zh-CN" altLang="zh-CN" dirty="0"/>
          </a:p>
        </p:txBody>
      </p:sp>
      <p:sp>
        <p:nvSpPr>
          <p:cNvPr id="12" name="矩形 11"/>
          <p:cNvSpPr/>
          <p:nvPr/>
        </p:nvSpPr>
        <p:spPr>
          <a:xfrm>
            <a:off x="6004560" y="1037180"/>
            <a:ext cx="3139441" cy="329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自由变换缩放</a:t>
            </a:r>
            <a:r>
              <a:rPr lang="zh-CN" altLang="en-US" dirty="0" smtClean="0"/>
              <a:t>大小 </a:t>
            </a:r>
            <a:r>
              <a:rPr lang="zh-CN" altLang="en-US" dirty="0" smtClean="0"/>
              <a:t>改变角度</a:t>
            </a:r>
            <a:endParaRPr lang="zh-CN" altLang="zh-CN" dirty="0"/>
          </a:p>
        </p:txBody>
      </p:sp>
      <p:pic>
        <p:nvPicPr>
          <p:cNvPr id="11" name="图片 10" descr="未标题-1 拷贝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0750" y="1737378"/>
            <a:ext cx="5478370" cy="45211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图片 12" descr="未标题-1 拷贝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1504" y="1351280"/>
            <a:ext cx="2910256" cy="48361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界面及常用功能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595" y="1294765"/>
            <a:ext cx="8375650" cy="5319395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5" name="矩形 4"/>
          <p:cNvSpPr/>
          <p:nvPr/>
        </p:nvSpPr>
        <p:spPr>
          <a:xfrm>
            <a:off x="442595" y="1448435"/>
            <a:ext cx="3544570" cy="19177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94995" y="2358390"/>
            <a:ext cx="713740" cy="3686810"/>
          </a:xfrm>
          <a:prstGeom prst="rect">
            <a:avLst/>
          </a:prstGeom>
          <a:noFill/>
          <a:ln w="28575" cmpd="sng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4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46240" y="2007235"/>
            <a:ext cx="1960245" cy="440690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95630" y="1691005"/>
            <a:ext cx="3778250" cy="191770"/>
          </a:xfrm>
          <a:prstGeom prst="rect">
            <a:avLst/>
          </a:prstGeom>
          <a:noFill/>
          <a:ln w="28575" cmpd="sng">
            <a:solidFill>
              <a:srgbClr val="00B0F0"/>
            </a:solidFill>
            <a:prstDash val="solid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云形标注 8"/>
          <p:cNvSpPr/>
          <p:nvPr/>
        </p:nvSpPr>
        <p:spPr>
          <a:xfrm>
            <a:off x="6807200" y="599440"/>
            <a:ext cx="1503680" cy="10972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自定义窗口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33520" y="130048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菜单栏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78960" y="159512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B0F0"/>
                </a:solidFill>
              </a:rPr>
              <a:t>选项框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8000" y="559816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B0F0"/>
                </a:solidFill>
              </a:rPr>
              <a:t>工具箱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54400" y="374904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工作区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66560" y="3210560"/>
            <a:ext cx="461665" cy="10156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窗口面板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素材和软件请大家移步百度云下载</a:t>
            </a:r>
          </a:p>
          <a:p>
            <a:r>
              <a:rPr lang="zh-CN" altLang="en-US" dirty="0" smtClean="0"/>
              <a:t>已装软件的请忽略，此版本较低</a:t>
            </a:r>
          </a:p>
          <a:p>
            <a:r>
              <a:rPr lang="zh-CN" altLang="en-US" sz="1800" dirty="0" smtClean="0"/>
              <a:t>下载链接</a:t>
            </a:r>
            <a:r>
              <a:rPr lang="zh-CN" altLang="en-US" sz="1800" dirty="0" smtClean="0"/>
              <a:t>：</a:t>
            </a:r>
            <a:r>
              <a:rPr lang="en-US" altLang="zh-CN" sz="1800" dirty="0" smtClean="0"/>
              <a:t>https</a:t>
            </a:r>
            <a:r>
              <a:rPr lang="en-US" altLang="zh-CN" sz="1800" dirty="0" smtClean="0"/>
              <a:t>://pan.baidu.com/s/136tyim2_65FBZ3iYRv0dpg </a:t>
            </a:r>
            <a:endParaRPr lang="en-US" altLang="zh-CN" sz="1800" dirty="0" smtClean="0"/>
          </a:p>
          <a:p>
            <a:r>
              <a:rPr lang="zh-CN" altLang="en-US" sz="1800" dirty="0" smtClean="0"/>
              <a:t>提取</a:t>
            </a:r>
            <a:r>
              <a:rPr lang="zh-CN" altLang="en-US" sz="1800" dirty="0" smtClean="0"/>
              <a:t>码：</a:t>
            </a:r>
            <a:r>
              <a:rPr lang="en-US" altLang="zh-CN" sz="1800" dirty="0" smtClean="0"/>
              <a:t>n02g </a:t>
            </a:r>
            <a:endParaRPr lang="en-US" altLang="zh-CN" sz="1800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像素调整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打开文件</a:t>
            </a:r>
          </a:p>
          <a:p>
            <a:r>
              <a:rPr lang="zh-CN" altLang="en-US" dirty="0"/>
              <a:t>图像</a:t>
            </a:r>
            <a:r>
              <a:rPr lang="en-US" altLang="zh-CN" dirty="0"/>
              <a:t>-</a:t>
            </a:r>
            <a:r>
              <a:rPr lang="zh-CN" altLang="en-US" dirty="0"/>
              <a:t>图像大小</a:t>
            </a:r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rcRect r="76399" b="32753"/>
          <a:stretch>
            <a:fillRect/>
          </a:stretch>
        </p:blipFill>
        <p:spPr>
          <a:xfrm>
            <a:off x="4921250" y="829945"/>
            <a:ext cx="3236595" cy="5586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像大小.jpg"/>
          <p:cNvPicPr>
            <a:picLocks noChangeAspect="1"/>
          </p:cNvPicPr>
          <p:nvPr/>
        </p:nvPicPr>
        <p:blipFill>
          <a:blip r:embed="rId2" cstate="print"/>
          <a:srcRect r="33556" b="18568"/>
          <a:stretch>
            <a:fillRect/>
          </a:stretch>
        </p:blipFill>
        <p:spPr>
          <a:xfrm>
            <a:off x="3068320" y="348295"/>
            <a:ext cx="6075680" cy="44878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像素调整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423" y="3623945"/>
            <a:ext cx="4029075" cy="3105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寸照换底色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新建文件</a:t>
            </a:r>
          </a:p>
          <a:p>
            <a:r>
              <a:rPr lang="zh-CN" altLang="en-US"/>
              <a:t>填充（纯色</a:t>
            </a:r>
            <a:r>
              <a:rPr lang="en-US" altLang="zh-CN"/>
              <a:t>/</a:t>
            </a:r>
            <a:r>
              <a:rPr lang="zh-CN" altLang="en-US"/>
              <a:t>渐变）</a:t>
            </a:r>
          </a:p>
          <a:p>
            <a:r>
              <a:rPr lang="zh-CN" altLang="en-US"/>
              <a:t>选区</a:t>
            </a:r>
            <a:r>
              <a:rPr lang="en-US" altLang="zh-CN"/>
              <a:t>-</a:t>
            </a:r>
            <a:r>
              <a:rPr lang="zh-CN" altLang="en-US"/>
              <a:t>磁性套索</a:t>
            </a:r>
          </a:p>
          <a:p>
            <a:r>
              <a:rPr lang="zh-CN" altLang="en-US"/>
              <a:t>合成</a:t>
            </a:r>
          </a:p>
        </p:txBody>
      </p:sp>
      <p:pic>
        <p:nvPicPr>
          <p:cNvPr id="4" name="内容占位符 3" descr="lib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5005" y="4310380"/>
            <a:ext cx="1900555" cy="1069340"/>
          </a:xfrm>
          <a:prstGeom prst="rect">
            <a:avLst/>
          </a:prstGeom>
          <a:solidFill>
            <a:schemeClr val="lt1"/>
          </a:solidFill>
        </p:spPr>
      </p:pic>
      <p:pic>
        <p:nvPicPr>
          <p:cNvPr id="6" name="图片 5" descr="5_b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6680" y="4608195"/>
            <a:ext cx="1329055" cy="1907540"/>
          </a:xfrm>
          <a:prstGeom prst="rect">
            <a:avLst/>
          </a:prstGeom>
          <a:solidFill>
            <a:schemeClr val="lt1"/>
          </a:solidFill>
          <a:ln>
            <a:solidFill>
              <a:schemeClr val="accent1"/>
            </a:solidFill>
          </a:ln>
        </p:spPr>
      </p:pic>
      <p:pic>
        <p:nvPicPr>
          <p:cNvPr id="7" name="图片 6" descr="5_lib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90145" y="2387600"/>
            <a:ext cx="1339215" cy="1922780"/>
          </a:xfrm>
          <a:prstGeom prst="rect">
            <a:avLst/>
          </a:prstGeom>
          <a:solidFill>
            <a:schemeClr val="lt1"/>
          </a:solidFill>
          <a:ln>
            <a:solidFill>
              <a:schemeClr val="accent1"/>
            </a:solidFill>
          </a:ln>
        </p:spPr>
      </p:pic>
      <p:pic>
        <p:nvPicPr>
          <p:cNvPr id="8" name="图片 7" descr="5_m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00068" y="2381250"/>
            <a:ext cx="1344295" cy="1929130"/>
          </a:xfrm>
          <a:prstGeom prst="rect">
            <a:avLst/>
          </a:prstGeom>
          <a:solidFill>
            <a:schemeClr val="lt1"/>
          </a:solidFill>
          <a:ln>
            <a:solidFill>
              <a:schemeClr val="accent1"/>
            </a:solidFill>
          </a:ln>
        </p:spPr>
      </p:pic>
      <p:pic>
        <p:nvPicPr>
          <p:cNvPr id="11" name="图片 10" descr="希拉里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69365" y="4243705"/>
            <a:ext cx="1287145" cy="1901190"/>
          </a:xfrm>
          <a:prstGeom prst="rect">
            <a:avLst/>
          </a:prstGeom>
          <a:solidFill>
            <a:schemeClr val="lt1"/>
          </a:solidFill>
          <a:ln>
            <a:solidFill>
              <a:schemeClr val="accent1"/>
            </a:solidFill>
          </a:ln>
        </p:spPr>
      </p:pic>
      <p:pic>
        <p:nvPicPr>
          <p:cNvPr id="12" name="图片 11" descr="5_r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25520" y="4608195"/>
            <a:ext cx="1358265" cy="1949450"/>
          </a:xfrm>
          <a:prstGeom prst="rect">
            <a:avLst/>
          </a:prstGeom>
          <a:solidFill>
            <a:schemeClr val="lt1"/>
          </a:solidFill>
          <a:ln>
            <a:solidFill>
              <a:schemeClr val="accent1"/>
            </a:solidFill>
          </a:ln>
        </p:spPr>
      </p:pic>
      <p:pic>
        <p:nvPicPr>
          <p:cNvPr id="13" name="图片 12" descr="5_w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35428" y="2399665"/>
            <a:ext cx="1330960" cy="1910715"/>
          </a:xfrm>
          <a:prstGeom prst="rect">
            <a:avLst/>
          </a:prstGeom>
          <a:solidFill>
            <a:schemeClr val="lt1"/>
          </a:solidFill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寸照换底色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新建</a:t>
            </a:r>
          </a:p>
          <a:p>
            <a:r>
              <a:rPr lang="zh-CN" altLang="en-US"/>
              <a:t>填充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rcRect r="76612" b="32928"/>
          <a:stretch>
            <a:fillRect/>
          </a:stretch>
        </p:blipFill>
        <p:spPr>
          <a:xfrm>
            <a:off x="1942465" y="1281430"/>
            <a:ext cx="3042285" cy="5453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3175" y="1922780"/>
            <a:ext cx="3825240" cy="28949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寸照换底色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填充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rcRect l="3598" r="78011" b="31153"/>
          <a:stretch>
            <a:fillRect/>
          </a:stretch>
        </p:blipFill>
        <p:spPr>
          <a:xfrm>
            <a:off x="3533140" y="276225"/>
            <a:ext cx="2759710" cy="64566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2355" y="2214880"/>
            <a:ext cx="2971165" cy="24288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寸照换底色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磁性套索建选区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rcRect t="21166" r="87308" b="29486"/>
          <a:stretch>
            <a:fillRect/>
          </a:stretch>
        </p:blipFill>
        <p:spPr>
          <a:xfrm>
            <a:off x="4694555" y="1287145"/>
            <a:ext cx="2233930" cy="54286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P</a:t>
            </a:r>
            <a:r>
              <a:rPr lang="zh-CN" altLang="en-US"/>
              <a:t>掉图像多余部分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导航器</a:t>
            </a:r>
          </a:p>
          <a:p>
            <a:r>
              <a:rPr lang="zh-CN" altLang="en-US"/>
              <a:t>仿制图章</a:t>
            </a:r>
          </a:p>
        </p:txBody>
      </p:sp>
      <p:pic>
        <p:nvPicPr>
          <p:cNvPr id="8194" name="Picture 2" descr="E:\文档\2017\201712\PS讲座\p掉多余部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402" y="3753272"/>
            <a:ext cx="3456000" cy="216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195" name="Picture 3" descr="E:\文档\2017\201712\PS讲座\p掉多余部分 拷贝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2427" y="3750366"/>
            <a:ext cx="3456000" cy="2160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技巧">
  <a:themeElements>
    <a:clrScheme name="视点">
      <a:dk1>
        <a:sysClr val="windowText" lastClr="000000"/>
      </a:dk1>
      <a:lt1>
        <a:sysClr val="window" lastClr="CCE8C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技巧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技巧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768</TotalTime>
  <Words>297</Words>
  <Application>Microsoft Office PowerPoint</Application>
  <PresentationFormat>全屏显示(4:3)</PresentationFormat>
  <Paragraphs>77</Paragraphs>
  <Slides>20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技巧</vt:lpstr>
      <vt:lpstr>PhotoShop入门</vt:lpstr>
      <vt:lpstr>界面及常用功能</vt:lpstr>
      <vt:lpstr>像素调整</vt:lpstr>
      <vt:lpstr>像素调整</vt:lpstr>
      <vt:lpstr>寸照换底色</vt:lpstr>
      <vt:lpstr>寸照换底色</vt:lpstr>
      <vt:lpstr>寸照换底色</vt:lpstr>
      <vt:lpstr>寸照换底色</vt:lpstr>
      <vt:lpstr>P掉图像多余部分</vt:lpstr>
      <vt:lpstr>P掉图像多余部分</vt:lpstr>
      <vt:lpstr>P掉图像多余部分</vt:lpstr>
      <vt:lpstr>老照片</vt:lpstr>
      <vt:lpstr>幻灯片 13</vt:lpstr>
      <vt:lpstr>调整曝光效果</vt:lpstr>
      <vt:lpstr>滤镜</vt:lpstr>
      <vt:lpstr>幻灯片 16</vt:lpstr>
      <vt:lpstr>幻灯片 17</vt:lpstr>
      <vt:lpstr>简单海报（添加元素）</vt:lpstr>
      <vt:lpstr>幻灯片 19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zhoumao</dc:creator>
  <cp:lastModifiedBy>zyp</cp:lastModifiedBy>
  <cp:revision>287</cp:revision>
  <dcterms:created xsi:type="dcterms:W3CDTF">2016-05-23T14:39:00Z</dcterms:created>
  <dcterms:modified xsi:type="dcterms:W3CDTF">2019-12-02T07:16:03Z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2052-10.1.0.6135</vt:lpwstr>
  </property>
</Properties>
</file>