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87" r:id="rId3"/>
    <p:sldId id="1083" r:id="rId5"/>
    <p:sldId id="1073" r:id="rId6"/>
    <p:sldId id="1092" r:id="rId7"/>
    <p:sldId id="1186" r:id="rId8"/>
    <p:sldId id="1187" r:id="rId9"/>
    <p:sldId id="1188" r:id="rId10"/>
    <p:sldId id="1189" r:id="rId11"/>
    <p:sldId id="1150" r:id="rId12"/>
    <p:sldId id="1104" r:id="rId13"/>
    <p:sldId id="115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" id="{EDAC9884-C7A4-4A0F-93B0-81070A36AB8C}">
          <p14:sldIdLst>
            <p14:sldId id="1087"/>
            <p14:sldId id="1083"/>
            <p14:sldId id="1073"/>
            <p14:sldId id="1092"/>
            <p14:sldId id="1186"/>
            <p14:sldId id="1187"/>
            <p14:sldId id="1188"/>
            <p14:sldId id="1189"/>
            <p14:sldId id="1150"/>
            <p14:sldId id="1104"/>
            <p14:sldId id="1154"/>
          </p14:sldIdLst>
        </p14:section>
        <p14:section name="声明及注意事项" id="{A6C93758-B2B6-4971-9EB9-24D9D43FF4C1}">
          <p14:sldIdLst/>
        </p14:section>
      </p14:sectionLst>
    </p:ext>
    <p:ext uri="{EFAFB233-063F-42B5-8137-9DF3F51BA10A}">
      <p15:sldGuideLst xmlns:p15="http://schemas.microsoft.com/office/powerpoint/2012/main">
        <p15:guide id="1" pos="7256" userDrawn="1">
          <p15:clr>
            <a:srgbClr val="A4A3A4"/>
          </p15:clr>
        </p15:guide>
        <p15:guide id="2" orient="horz" pos="692" userDrawn="1">
          <p15:clr>
            <a:srgbClr val="A4A3A4"/>
          </p15:clr>
        </p15:guide>
        <p15:guide id="3" orient="horz" pos="798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1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94C"/>
    <a:srgbClr val="A73A37"/>
    <a:srgbClr val="2F0C0B"/>
    <a:srgbClr val="E6E6E6"/>
    <a:srgbClr val="3C3D3E"/>
    <a:srgbClr val="232425"/>
    <a:srgbClr val="464849"/>
    <a:srgbClr val="38393C"/>
    <a:srgbClr val="494A4D"/>
    <a:srgbClr val="A93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306" y="108"/>
      </p:cViewPr>
      <p:guideLst>
        <p:guide pos="7256"/>
        <p:guide orient="horz" pos="692"/>
        <p:guide orient="horz" pos="798"/>
        <p:guide orient="horz" pos="3317"/>
        <p:guide orient="horz" pos="1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E11A8-B53A-4D17-9BA6-A1F0F209C0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B11A-C7A6-4C9B-BF55-673CDE59E8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建筑, 户外, 房子, 前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18706"/>
            <a:ext cx="12180366" cy="590935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-49448" y="929076"/>
            <a:ext cx="12241447" cy="5898983"/>
          </a:xfrm>
          <a:prstGeom prst="rect">
            <a:avLst/>
          </a:prstGeom>
          <a:solidFill>
            <a:srgbClr val="E9E8E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3" name="直接连接符 32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35" name="文本框 34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6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38" name="图片 37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39" name="直接连接符 38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平行四边形 40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2" name="图片 41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43" name="任意多边形: 形状 42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矩形 31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建筑, 户外, 砖, 石头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0" y="1193803"/>
            <a:ext cx="7943133" cy="5664198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-1" y="962534"/>
            <a:ext cx="12192001" cy="5895466"/>
          </a:xfrm>
          <a:prstGeom prst="rect">
            <a:avLst/>
          </a:prstGeom>
          <a:solidFill>
            <a:srgbClr val="E9E8E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33" name="文本框 32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4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37" name="直接连接符 36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平行四边形 38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0" name="图片 39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41" name="任意多边形: 形状 40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6350" y="969265"/>
            <a:ext cx="12198349" cy="5888735"/>
          </a:xfrm>
          <a:prstGeom prst="rect">
            <a:avLst/>
          </a:prstGeom>
        </p:spPr>
      </p:pic>
      <p:sp>
        <p:nvSpPr>
          <p:cNvPr id="37" name="矩形 36"/>
          <p:cNvSpPr/>
          <p:nvPr userDrawn="1"/>
        </p:nvSpPr>
        <p:spPr>
          <a:xfrm>
            <a:off x="-6350" y="959592"/>
            <a:ext cx="12204699" cy="6041135"/>
          </a:xfrm>
          <a:prstGeom prst="rect">
            <a:avLst/>
          </a:prstGeom>
          <a:solidFill>
            <a:srgbClr val="E9E8E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104900" y="1552575"/>
            <a:ext cx="2457875" cy="16938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1104900" y="3752850"/>
            <a:ext cx="2457450" cy="16938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5"/>
          </p:nvPr>
        </p:nvSpPr>
        <p:spPr>
          <a:xfrm>
            <a:off x="6369050" y="1550988"/>
            <a:ext cx="2457875" cy="16938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6"/>
          </p:nvPr>
        </p:nvSpPr>
        <p:spPr>
          <a:xfrm>
            <a:off x="6307138" y="3752850"/>
            <a:ext cx="2519362" cy="16938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62350" y="1556046"/>
            <a:ext cx="2520000" cy="1691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3562350" y="3752084"/>
            <a:ext cx="2520000" cy="16938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827450" y="1551809"/>
            <a:ext cx="2520000" cy="1691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827450" y="3752084"/>
            <a:ext cx="2520000" cy="16938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28" name="文本框 27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4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32" name="直接连接符 31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平行四边形 33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图片 34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36" name="任意多边形: 形状 35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0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6350" y="969265"/>
            <a:ext cx="12198349" cy="5888735"/>
          </a:xfrm>
          <a:prstGeom prst="rect">
            <a:avLst/>
          </a:prstGeom>
        </p:spPr>
      </p:pic>
      <p:sp>
        <p:nvSpPr>
          <p:cNvPr id="31" name="矩形 30"/>
          <p:cNvSpPr/>
          <p:nvPr userDrawn="1"/>
        </p:nvSpPr>
        <p:spPr>
          <a:xfrm>
            <a:off x="-6351" y="959592"/>
            <a:ext cx="12204700" cy="6041135"/>
          </a:xfrm>
          <a:prstGeom prst="rect">
            <a:avLst/>
          </a:prstGeom>
          <a:solidFill>
            <a:srgbClr val="E9E8E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0"/>
          </p:nvPr>
        </p:nvSpPr>
        <p:spPr>
          <a:xfrm>
            <a:off x="828675" y="1257300"/>
            <a:ext cx="1601788" cy="2162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23"/>
          <p:cNvSpPr>
            <a:spLocks noGrp="1"/>
          </p:cNvSpPr>
          <p:nvPr>
            <p:ph type="pic" sz="quarter" idx="11"/>
          </p:nvPr>
        </p:nvSpPr>
        <p:spPr>
          <a:xfrm>
            <a:off x="4326618" y="1266825"/>
            <a:ext cx="1601788" cy="2162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7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7824561" y="1266825"/>
            <a:ext cx="1601788" cy="2162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8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828675" y="3782786"/>
            <a:ext cx="1601788" cy="2162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图片占位符 23"/>
          <p:cNvSpPr>
            <a:spLocks noGrp="1"/>
          </p:cNvSpPr>
          <p:nvPr>
            <p:ph type="pic" sz="quarter" idx="14"/>
          </p:nvPr>
        </p:nvSpPr>
        <p:spPr>
          <a:xfrm>
            <a:off x="4326618" y="3792311"/>
            <a:ext cx="1601788" cy="2162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0" name="图片占位符 23"/>
          <p:cNvSpPr>
            <a:spLocks noGrp="1"/>
          </p:cNvSpPr>
          <p:nvPr>
            <p:ph type="pic" sz="quarter" idx="15"/>
          </p:nvPr>
        </p:nvSpPr>
        <p:spPr>
          <a:xfrm>
            <a:off x="7824561" y="3792311"/>
            <a:ext cx="1601788" cy="2162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4" name="日期占位符 2"/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0F9E61-8D26-47A8-A954-9D1CACDA3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5" name="页脚占位符 3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6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ECABFC2-7CCE-4972-BA47-D648AE696F88}" type="slidenum">
              <a:rPr lang="zh-CN" altLang="en-US" smtClean="0"/>
            </a:fld>
            <a:endParaRPr lang="zh-CN" altLang="en-US"/>
          </a:p>
        </p:txBody>
      </p:sp>
      <p:cxnSp>
        <p:nvCxnSpPr>
          <p:cNvPr id="37" name="直接连接符 36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39" name="文本框 38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0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40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42" name="图片 41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43" name="直接连接符 42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平行四边形 44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6" name="图片 45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47" name="任意多边形: 形状 46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8" name="日期占位符 2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F9E61-8D26-47A8-A954-9D1CACDA3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9" name="灯片编号占位符 4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CABFC2-7CCE-4972-BA47-D648AE696F88}" type="slidenum">
              <a:rPr lang="zh-CN" altLang="en-US" smtClean="0"/>
            </a:fld>
            <a:endParaRPr lang="zh-CN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970666"/>
            <a:ext cx="12192000" cy="5789995"/>
          </a:xfrm>
          <a:prstGeom prst="rect">
            <a:avLst/>
          </a:prstGeom>
        </p:spPr>
      </p:pic>
      <p:sp>
        <p:nvSpPr>
          <p:cNvPr id="36" name="矩形 35"/>
          <p:cNvSpPr/>
          <p:nvPr userDrawn="1"/>
        </p:nvSpPr>
        <p:spPr>
          <a:xfrm>
            <a:off x="1" y="970666"/>
            <a:ext cx="12225324" cy="5887334"/>
          </a:xfrm>
          <a:prstGeom prst="rect">
            <a:avLst/>
          </a:prstGeom>
          <a:solidFill>
            <a:srgbClr val="E9E8E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797418" y="1400959"/>
            <a:ext cx="1963242" cy="1944414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44671" y="1400959"/>
            <a:ext cx="1963242" cy="1944414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91924" y="1400959"/>
            <a:ext cx="1963242" cy="1944414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339176" y="1400959"/>
            <a:ext cx="1963242" cy="1944414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图片占位符 31"/>
          <p:cNvSpPr>
            <a:spLocks noGrp="1"/>
          </p:cNvSpPr>
          <p:nvPr>
            <p:ph type="pic" sz="quarter" idx="11"/>
          </p:nvPr>
        </p:nvSpPr>
        <p:spPr>
          <a:xfrm>
            <a:off x="3744397" y="1499729"/>
            <a:ext cx="1763789" cy="1746874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4" name="图片占位符 31"/>
          <p:cNvSpPr>
            <a:spLocks noGrp="1"/>
          </p:cNvSpPr>
          <p:nvPr>
            <p:ph type="pic" sz="quarter" idx="12"/>
          </p:nvPr>
        </p:nvSpPr>
        <p:spPr>
          <a:xfrm>
            <a:off x="6591652" y="1499729"/>
            <a:ext cx="1763789" cy="1746874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5" name="图片占位符 31"/>
          <p:cNvSpPr>
            <a:spLocks noGrp="1"/>
          </p:cNvSpPr>
          <p:nvPr>
            <p:ph type="pic" sz="quarter" idx="13"/>
          </p:nvPr>
        </p:nvSpPr>
        <p:spPr>
          <a:xfrm>
            <a:off x="9438902" y="1499729"/>
            <a:ext cx="1763789" cy="1746874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0"/>
          </p:nvPr>
        </p:nvSpPr>
        <p:spPr>
          <a:xfrm>
            <a:off x="897146" y="1499730"/>
            <a:ext cx="1763789" cy="1746874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20" name="文本框 19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1" name="图片 24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平行四边形 25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28" name="任意多边形: 形状 27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970666"/>
            <a:ext cx="12192000" cy="5789995"/>
          </a:xfrm>
          <a:prstGeom prst="rect">
            <a:avLst/>
          </a:prstGeom>
        </p:spPr>
      </p:pic>
      <p:sp>
        <p:nvSpPr>
          <p:cNvPr id="36" name="矩形 35"/>
          <p:cNvSpPr/>
          <p:nvPr userDrawn="1"/>
        </p:nvSpPr>
        <p:spPr>
          <a:xfrm>
            <a:off x="1" y="970666"/>
            <a:ext cx="12225324" cy="5887334"/>
          </a:xfrm>
          <a:prstGeom prst="rect">
            <a:avLst/>
          </a:prstGeom>
          <a:solidFill>
            <a:srgbClr val="E9E8E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20" name="文本框 19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1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平行四边形 25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28" name="任意多边形: 形状 27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椭圆 36"/>
          <p:cNvSpPr/>
          <p:nvPr userDrawn="1"/>
        </p:nvSpPr>
        <p:spPr>
          <a:xfrm>
            <a:off x="757937" y="3118029"/>
            <a:ext cx="1763790" cy="1746874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/>
        </p:nvSpPr>
        <p:spPr>
          <a:xfrm>
            <a:off x="2996397" y="3118029"/>
            <a:ext cx="1763790" cy="1746874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 userDrawn="1"/>
        </p:nvSpPr>
        <p:spPr>
          <a:xfrm>
            <a:off x="5234857" y="3118029"/>
            <a:ext cx="1763790" cy="1746874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 userDrawn="1"/>
        </p:nvSpPr>
        <p:spPr>
          <a:xfrm>
            <a:off x="7473317" y="3118029"/>
            <a:ext cx="1763790" cy="1746874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 userDrawn="1"/>
        </p:nvSpPr>
        <p:spPr>
          <a:xfrm>
            <a:off x="9711777" y="3118029"/>
            <a:ext cx="1763790" cy="1746874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826780" y="3186438"/>
            <a:ext cx="1626103" cy="1610055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7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065240" y="3183284"/>
            <a:ext cx="1626103" cy="1610055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8" name="图片占位符 2"/>
          <p:cNvSpPr>
            <a:spLocks noGrp="1"/>
          </p:cNvSpPr>
          <p:nvPr>
            <p:ph type="pic" sz="quarter" idx="12"/>
          </p:nvPr>
        </p:nvSpPr>
        <p:spPr>
          <a:xfrm>
            <a:off x="5303700" y="3180130"/>
            <a:ext cx="1626103" cy="1610055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9" name="图片占位符 2"/>
          <p:cNvSpPr>
            <a:spLocks noGrp="1"/>
          </p:cNvSpPr>
          <p:nvPr>
            <p:ph type="pic" sz="quarter" idx="13"/>
          </p:nvPr>
        </p:nvSpPr>
        <p:spPr>
          <a:xfrm>
            <a:off x="7542160" y="3176976"/>
            <a:ext cx="1626103" cy="1610055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0" name="图片占位符 2"/>
          <p:cNvSpPr>
            <a:spLocks noGrp="1"/>
          </p:cNvSpPr>
          <p:nvPr>
            <p:ph type="pic" sz="quarter" idx="14"/>
          </p:nvPr>
        </p:nvSpPr>
        <p:spPr>
          <a:xfrm>
            <a:off x="9780620" y="3173822"/>
            <a:ext cx="1626103" cy="1610055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970666"/>
            <a:ext cx="12192000" cy="5687309"/>
          </a:xfrm>
          <a:prstGeom prst="rect">
            <a:avLst/>
          </a:prstGeom>
        </p:spPr>
      </p:pic>
      <p:sp>
        <p:nvSpPr>
          <p:cNvPr id="33" name="矩形 32"/>
          <p:cNvSpPr/>
          <p:nvPr userDrawn="1"/>
        </p:nvSpPr>
        <p:spPr>
          <a:xfrm>
            <a:off x="0" y="937125"/>
            <a:ext cx="12192000" cy="5920873"/>
          </a:xfrm>
          <a:prstGeom prst="rect">
            <a:avLst/>
          </a:prstGeom>
          <a:solidFill>
            <a:srgbClr val="E9E8E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7"/>
          </p:nvPr>
        </p:nvSpPr>
        <p:spPr>
          <a:xfrm>
            <a:off x="5194300" y="2533650"/>
            <a:ext cx="1879600" cy="1847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7071695" y="2558235"/>
            <a:ext cx="914400" cy="91440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just" defTabSz="685800">
              <a:lnSpc>
                <a:spcPct val="120000"/>
              </a:lnSpc>
            </a:pP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4113213" y="1566863"/>
            <a:ext cx="2073275" cy="20224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4114960" y="3608246"/>
            <a:ext cx="2073275" cy="20081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6192377" y="3599508"/>
            <a:ext cx="2073275" cy="202247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1"/>
          <p:cNvSpPr>
            <a:spLocks noGrp="1"/>
          </p:cNvSpPr>
          <p:nvPr>
            <p:ph type="pic" sz="quarter" idx="16"/>
          </p:nvPr>
        </p:nvSpPr>
        <p:spPr>
          <a:xfrm>
            <a:off x="6179701" y="1557020"/>
            <a:ext cx="2073275" cy="20224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E61-8D26-47A8-A954-9D1CACDA3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BFC2-7CCE-4972-BA47-D648AE696F88}" type="slidenum">
              <a:rPr lang="zh-CN" altLang="en-US" smtClean="0"/>
            </a:fld>
            <a:endParaRPr lang="zh-CN" altLang="en-US"/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21" name="文本框 20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2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平行四边形 26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8" name="图片 27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29" name="任意多边形: 形状 28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76555"/>
            <a:ext cx="12191999" cy="5950596"/>
          </a:xfrm>
          <a:prstGeom prst="rect">
            <a:avLst/>
          </a:prstGeom>
        </p:spPr>
      </p:pic>
      <p:sp>
        <p:nvSpPr>
          <p:cNvPr id="33" name="矩形 32"/>
          <p:cNvSpPr/>
          <p:nvPr userDrawn="1"/>
        </p:nvSpPr>
        <p:spPr>
          <a:xfrm>
            <a:off x="1" y="976554"/>
            <a:ext cx="12192000" cy="5950595"/>
          </a:xfrm>
          <a:prstGeom prst="rect">
            <a:avLst/>
          </a:prstGeom>
          <a:solidFill>
            <a:srgbClr val="E9E8E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373188" y="1398588"/>
            <a:ext cx="4210050" cy="2227961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372507" y="3547596"/>
            <a:ext cx="4210050" cy="582734"/>
            <a:chOff x="809626" y="3868151"/>
            <a:chExt cx="4648198" cy="643380"/>
          </a:xfrm>
        </p:grpSpPr>
        <p:sp>
          <p:nvSpPr>
            <p:cNvPr id="10" name="矩形 9"/>
            <p:cNvSpPr/>
            <p:nvPr/>
          </p:nvSpPr>
          <p:spPr>
            <a:xfrm>
              <a:off x="809626" y="3868151"/>
              <a:ext cx="4648198" cy="64338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60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9724" y="3955321"/>
              <a:ext cx="3048000" cy="50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725557" y="3547596"/>
            <a:ext cx="4210050" cy="582734"/>
            <a:chOff x="809626" y="3868151"/>
            <a:chExt cx="4648198" cy="643380"/>
          </a:xfrm>
        </p:grpSpPr>
        <p:sp>
          <p:nvSpPr>
            <p:cNvPr id="15" name="矩形 14"/>
            <p:cNvSpPr/>
            <p:nvPr/>
          </p:nvSpPr>
          <p:spPr>
            <a:xfrm>
              <a:off x="809626" y="3868151"/>
              <a:ext cx="4648198" cy="64338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60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9724" y="3955321"/>
              <a:ext cx="3048000" cy="50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6724876" y="1398588"/>
            <a:ext cx="4210050" cy="2227961"/>
          </a:xfrm>
        </p:spPr>
        <p:txBody>
          <a:bodyPr/>
          <a:lstStyle/>
          <a:p>
            <a:endParaRPr lang="zh-CN" altLang="en-US"/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21" name="文本框 20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2" name="图片 24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平行四边形 26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8" name="图片 27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29" name="任意多边形: 形状 28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6350" y="969265"/>
            <a:ext cx="12198349" cy="5888735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-6351" y="959592"/>
            <a:ext cx="12204700" cy="6041135"/>
          </a:xfrm>
          <a:prstGeom prst="rect">
            <a:avLst/>
          </a:prstGeom>
          <a:solidFill>
            <a:srgbClr val="E9E8E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2"/>
          </p:nvPr>
        </p:nvSpPr>
        <p:spPr>
          <a:xfrm>
            <a:off x="8615363" y="1500188"/>
            <a:ext cx="2520001" cy="23479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1"/>
          </p:nvPr>
        </p:nvSpPr>
        <p:spPr>
          <a:xfrm>
            <a:off x="4676775" y="1217613"/>
            <a:ext cx="2771775" cy="26304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989013" y="1500188"/>
            <a:ext cx="2520950" cy="23479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76774" y="3724852"/>
            <a:ext cx="2771776" cy="6183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15998" y="3773650"/>
            <a:ext cx="2520001" cy="56217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89322" y="3781019"/>
            <a:ext cx="2520001" cy="56217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28" name="文本框 27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4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32" name="直接连接符 31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平行四边形 33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图片 34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36" name="任意多边形: 形状 35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" name="矩形 36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有钟表的建筑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958" y="976552"/>
            <a:ext cx="12200742" cy="5881448"/>
          </a:xfrm>
          <a:prstGeom prst="rect">
            <a:avLst/>
          </a:prstGeom>
        </p:spPr>
      </p:pic>
      <p:sp>
        <p:nvSpPr>
          <p:cNvPr id="23" name="矩形 22"/>
          <p:cNvSpPr/>
          <p:nvPr userDrawn="1"/>
        </p:nvSpPr>
        <p:spPr>
          <a:xfrm>
            <a:off x="-1" y="937125"/>
            <a:ext cx="12204701" cy="5990043"/>
          </a:xfrm>
          <a:prstGeom prst="rect">
            <a:avLst/>
          </a:prstGeom>
          <a:solidFill>
            <a:srgbClr val="E9E8E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450975" y="1444625"/>
            <a:ext cx="3171825" cy="4791075"/>
          </a:xfrm>
        </p:spPr>
        <p:txBody>
          <a:bodyPr/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11" name="文本框 10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平行四边形 16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19" name="任意多边形: 形状 18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建筑, 户外, 砖, 石头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2416" y="1067953"/>
            <a:ext cx="7169584" cy="5112585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-1" y="962534"/>
            <a:ext cx="12192000" cy="5895466"/>
          </a:xfrm>
          <a:prstGeom prst="rect">
            <a:avLst/>
          </a:prstGeom>
          <a:solidFill>
            <a:srgbClr val="E9E8E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图片占位符 29"/>
          <p:cNvSpPr>
            <a:spLocks noGrp="1"/>
          </p:cNvSpPr>
          <p:nvPr>
            <p:ph type="pic" sz="quarter" idx="13"/>
          </p:nvPr>
        </p:nvSpPr>
        <p:spPr>
          <a:xfrm>
            <a:off x="1078840" y="1705430"/>
            <a:ext cx="5017160" cy="34983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31" name="直接连接符 30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33" name="文本框 32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4" name="图片 24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37" name="直接连接符 36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平行四边形 38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0" name="图片 39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41" name="任意多边形: 形状 40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建筑, 户外, 砖, 石头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72384" y="1067953"/>
            <a:ext cx="8119616" cy="5790047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-1" y="962534"/>
            <a:ext cx="12192000" cy="5939916"/>
          </a:xfrm>
          <a:prstGeom prst="rect">
            <a:avLst/>
          </a:prstGeom>
          <a:solidFill>
            <a:srgbClr val="E9E8E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 userDrawn="1"/>
        </p:nvCxnSpPr>
        <p:spPr>
          <a:xfrm>
            <a:off x="233643" y="932603"/>
            <a:ext cx="11724714" cy="0"/>
          </a:xfrm>
          <a:prstGeom prst="line">
            <a:avLst/>
          </a:prstGeom>
          <a:ln>
            <a:solidFill>
              <a:srgbClr val="9E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34516" y="329787"/>
            <a:ext cx="57484" cy="526313"/>
          </a:xfrm>
          <a:prstGeom prst="parallelogram">
            <a:avLst>
              <a:gd name="adj" fmla="val 0"/>
            </a:avLst>
          </a:prstGeom>
          <a:effectLst/>
        </p:spPr>
      </p:pic>
      <p:sp>
        <p:nvSpPr>
          <p:cNvPr id="33" name="文本框 32"/>
          <p:cNvSpPr txBox="1"/>
          <p:nvPr userDrawn="1"/>
        </p:nvSpPr>
        <p:spPr>
          <a:xfrm>
            <a:off x="709521" y="412750"/>
            <a:ext cx="9377908" cy="4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4" name="图片 2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603" y="328749"/>
            <a:ext cx="1744147" cy="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 userDrawn="1"/>
        </p:nvGrpSpPr>
        <p:grpSpPr>
          <a:xfrm>
            <a:off x="0" y="181863"/>
            <a:ext cx="1519885" cy="702613"/>
            <a:chOff x="115239" y="181863"/>
            <a:chExt cx="1519885" cy="702613"/>
          </a:xfrm>
        </p:grpSpPr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115239" y="181863"/>
              <a:ext cx="1519885" cy="700231"/>
            </a:xfrm>
            <a:prstGeom prst="rect">
              <a:avLst/>
            </a:prstGeom>
          </p:spPr>
        </p:pic>
        <p:cxnSp>
          <p:nvCxnSpPr>
            <p:cNvPr id="37" name="直接连接符 36"/>
            <p:cNvCxnSpPr/>
            <p:nvPr userDrawn="1"/>
          </p:nvCxnSpPr>
          <p:spPr>
            <a:xfrm>
              <a:off x="1635124" y="590551"/>
              <a:ext cx="0" cy="293925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 userDrawn="1"/>
          </p:nvCxnSpPr>
          <p:spPr>
            <a:xfrm>
              <a:off x="644128" y="882094"/>
              <a:ext cx="990996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平行四边形 38"/>
          <p:cNvSpPr/>
          <p:nvPr userDrawn="1"/>
        </p:nvSpPr>
        <p:spPr>
          <a:xfrm>
            <a:off x="1373561" y="335252"/>
            <a:ext cx="376330" cy="569056"/>
          </a:xfrm>
          <a:prstGeom prst="parallelogram">
            <a:avLst>
              <a:gd name="adj" fmla="val 49078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0" name="图片 39" descr="图片包含 砖, 户外, 材料, 男人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" y="336468"/>
            <a:ext cx="619368" cy="573911"/>
          </a:xfrm>
          <a:custGeom>
            <a:avLst/>
            <a:gdLst>
              <a:gd name="connsiteX0" fmla="*/ 76554 w 619368"/>
              <a:gd name="connsiteY0" fmla="*/ 0 h 573911"/>
              <a:gd name="connsiteX1" fmla="*/ 619368 w 619368"/>
              <a:gd name="connsiteY1" fmla="*/ 0 h 573911"/>
              <a:gd name="connsiteX2" fmla="*/ 421466 w 619368"/>
              <a:gd name="connsiteY2" fmla="*/ 573911 h 573911"/>
              <a:gd name="connsiteX3" fmla="*/ 0 w 619368"/>
              <a:gd name="connsiteY3" fmla="*/ 573911 h 573911"/>
              <a:gd name="connsiteX4" fmla="*/ 0 w 619368"/>
              <a:gd name="connsiteY4" fmla="*/ 222005 h 57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68" h="573911">
                <a:moveTo>
                  <a:pt x="76554" y="0"/>
                </a:moveTo>
                <a:lnTo>
                  <a:pt x="619368" y="0"/>
                </a:lnTo>
                <a:lnTo>
                  <a:pt x="421466" y="573911"/>
                </a:lnTo>
                <a:lnTo>
                  <a:pt x="0" y="573911"/>
                </a:lnTo>
                <a:lnTo>
                  <a:pt x="0" y="222005"/>
                </a:lnTo>
                <a:close/>
              </a:path>
            </a:pathLst>
          </a:custGeom>
          <a:effectLst/>
        </p:spPr>
      </p:pic>
      <p:sp>
        <p:nvSpPr>
          <p:cNvPr id="41" name="任意多边形: 形状 40"/>
          <p:cNvSpPr/>
          <p:nvPr userDrawn="1"/>
        </p:nvSpPr>
        <p:spPr>
          <a:xfrm flipV="1">
            <a:off x="1" y="277812"/>
            <a:ext cx="570649" cy="665162"/>
          </a:xfrm>
          <a:custGeom>
            <a:avLst/>
            <a:gdLst>
              <a:gd name="connsiteX0" fmla="*/ 0 w 570649"/>
              <a:gd name="connsiteY0" fmla="*/ 665162 h 665162"/>
              <a:gd name="connsiteX1" fmla="*/ 570649 w 570649"/>
              <a:gd name="connsiteY1" fmla="*/ 665162 h 665162"/>
              <a:gd name="connsiteX2" fmla="*/ 337523 w 570649"/>
              <a:gd name="connsiteY2" fmla="*/ 0 h 665162"/>
              <a:gd name="connsiteX3" fmla="*/ 0 w 570649"/>
              <a:gd name="connsiteY3" fmla="*/ 0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649" h="665162">
                <a:moveTo>
                  <a:pt x="0" y="665162"/>
                </a:moveTo>
                <a:lnTo>
                  <a:pt x="570649" y="665162"/>
                </a:lnTo>
                <a:lnTo>
                  <a:pt x="33752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9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12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9E61-8D26-47A8-A954-9D1CACDA3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BFC2-7CCE-4972-BA47-D648AE696F8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图片包含 建筑, 旧, 钟表, 塔&#10;&#10;描述已自动生成"/>
          <p:cNvPicPr>
            <a:picLocks noChangeAspect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0" y="-227819"/>
            <a:ext cx="12192000" cy="7209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24.png"/><Relationship Id="rId3" Type="http://schemas.openxmlformats.org/officeDocument/2006/relationships/tags" Target="../tags/tag8.xml"/><Relationship Id="rId23" Type="http://schemas.openxmlformats.org/officeDocument/2006/relationships/notesSlide" Target="../notesSlides/notesSlide10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2.xml"/><Relationship Id="rId20" Type="http://schemas.openxmlformats.org/officeDocument/2006/relationships/image" Target="../media/image27.png"/><Relationship Id="rId2" Type="http://schemas.openxmlformats.org/officeDocument/2006/relationships/image" Target="../media/image8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image" Target="../media/image26.png"/><Relationship Id="rId15" Type="http://schemas.openxmlformats.org/officeDocument/2006/relationships/tags" Target="../tags/tag18.xml"/><Relationship Id="rId14" Type="http://schemas.openxmlformats.org/officeDocument/2006/relationships/image" Target="../media/image25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4.png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5"/>
          <p:cNvSpPr txBox="1"/>
          <p:nvPr/>
        </p:nvSpPr>
        <p:spPr>
          <a:xfrm>
            <a:off x="4881192" y="2531063"/>
            <a:ext cx="7180179" cy="10895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2" y="5524500"/>
            <a:ext cx="12192001" cy="1424166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ísḷïḋé"/>
          <p:cNvGrpSpPr/>
          <p:nvPr/>
        </p:nvGrpSpPr>
        <p:grpSpPr>
          <a:xfrm>
            <a:off x="96520" y="1351915"/>
            <a:ext cx="765810" cy="796290"/>
            <a:chOff x="1735138" y="2095500"/>
            <a:chExt cx="2667000" cy="2670175"/>
          </a:xfrm>
          <a:solidFill>
            <a:srgbClr val="9E2824"/>
          </a:solidFill>
        </p:grpSpPr>
        <p:sp>
          <p:nvSpPr>
            <p:cNvPr id="24" name="iṣ1íḋê"/>
            <p:cNvSpPr/>
            <p:nvPr/>
          </p:nvSpPr>
          <p:spPr bwMode="auto">
            <a:xfrm>
              <a:off x="2913063" y="3238500"/>
              <a:ext cx="319088" cy="762000"/>
            </a:xfrm>
            <a:custGeom>
              <a:avLst/>
              <a:gdLst>
                <a:gd name="T0" fmla="*/ 56 w 97"/>
                <a:gd name="T1" fmla="*/ 193 h 231"/>
                <a:gd name="T2" fmla="*/ 41 w 97"/>
                <a:gd name="T3" fmla="*/ 193 h 231"/>
                <a:gd name="T4" fmla="*/ 41 w 97"/>
                <a:gd name="T5" fmla="*/ 22 h 231"/>
                <a:gd name="T6" fmla="*/ 23 w 97"/>
                <a:gd name="T7" fmla="*/ 0 h 231"/>
                <a:gd name="T8" fmla="*/ 4 w 97"/>
                <a:gd name="T9" fmla="*/ 22 h 231"/>
                <a:gd name="T10" fmla="*/ 1 w 97"/>
                <a:gd name="T11" fmla="*/ 175 h 231"/>
                <a:gd name="T12" fmla="*/ 48 w 97"/>
                <a:gd name="T13" fmla="*/ 231 h 231"/>
                <a:gd name="T14" fmla="*/ 96 w 97"/>
                <a:gd name="T15" fmla="*/ 175 h 231"/>
                <a:gd name="T16" fmla="*/ 92 w 97"/>
                <a:gd name="T17" fmla="*/ 22 h 231"/>
                <a:gd name="T18" fmla="*/ 73 w 97"/>
                <a:gd name="T19" fmla="*/ 0 h 231"/>
                <a:gd name="T20" fmla="*/ 56 w 97"/>
                <a:gd name="T21" fmla="*/ 22 h 231"/>
                <a:gd name="T22" fmla="*/ 56 w 97"/>
                <a:gd name="T23" fmla="*/ 19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231">
                  <a:moveTo>
                    <a:pt x="56" y="193"/>
                  </a:moveTo>
                  <a:cubicBezTo>
                    <a:pt x="41" y="193"/>
                    <a:pt x="41" y="193"/>
                    <a:pt x="41" y="193"/>
                  </a:cubicBezTo>
                  <a:cubicBezTo>
                    <a:pt x="41" y="136"/>
                    <a:pt x="41" y="79"/>
                    <a:pt x="41" y="22"/>
                  </a:cubicBezTo>
                  <a:cubicBezTo>
                    <a:pt x="40" y="11"/>
                    <a:pt x="38" y="1"/>
                    <a:pt x="23" y="0"/>
                  </a:cubicBezTo>
                  <a:cubicBezTo>
                    <a:pt x="13" y="0"/>
                    <a:pt x="4" y="7"/>
                    <a:pt x="4" y="22"/>
                  </a:cubicBezTo>
                  <a:cubicBezTo>
                    <a:pt x="3" y="73"/>
                    <a:pt x="2" y="124"/>
                    <a:pt x="1" y="175"/>
                  </a:cubicBezTo>
                  <a:cubicBezTo>
                    <a:pt x="0" y="206"/>
                    <a:pt x="15" y="231"/>
                    <a:pt x="48" y="231"/>
                  </a:cubicBezTo>
                  <a:cubicBezTo>
                    <a:pt x="82" y="231"/>
                    <a:pt x="97" y="206"/>
                    <a:pt x="96" y="175"/>
                  </a:cubicBezTo>
                  <a:cubicBezTo>
                    <a:pt x="95" y="124"/>
                    <a:pt x="94" y="73"/>
                    <a:pt x="92" y="22"/>
                  </a:cubicBezTo>
                  <a:cubicBezTo>
                    <a:pt x="92" y="7"/>
                    <a:pt x="84" y="0"/>
                    <a:pt x="73" y="0"/>
                  </a:cubicBezTo>
                  <a:cubicBezTo>
                    <a:pt x="58" y="1"/>
                    <a:pt x="56" y="11"/>
                    <a:pt x="56" y="22"/>
                  </a:cubicBezTo>
                  <a:cubicBezTo>
                    <a:pt x="56" y="79"/>
                    <a:pt x="56" y="136"/>
                    <a:pt x="56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$ḻïďê"/>
            <p:cNvSpPr/>
            <p:nvPr/>
          </p:nvSpPr>
          <p:spPr bwMode="auto">
            <a:xfrm>
              <a:off x="2008188" y="2713038"/>
              <a:ext cx="257175" cy="342900"/>
            </a:xfrm>
            <a:custGeom>
              <a:avLst/>
              <a:gdLst>
                <a:gd name="T0" fmla="*/ 13 w 78"/>
                <a:gd name="T1" fmla="*/ 80 h 104"/>
                <a:gd name="T2" fmla="*/ 6 w 78"/>
                <a:gd name="T3" fmla="*/ 80 h 104"/>
                <a:gd name="T4" fmla="*/ 1 w 78"/>
                <a:gd name="T5" fmla="*/ 85 h 104"/>
                <a:gd name="T6" fmla="*/ 7 w 78"/>
                <a:gd name="T7" fmla="*/ 96 h 104"/>
                <a:gd name="T8" fmla="*/ 36 w 78"/>
                <a:gd name="T9" fmla="*/ 103 h 104"/>
                <a:gd name="T10" fmla="*/ 40 w 78"/>
                <a:gd name="T11" fmla="*/ 94 h 104"/>
                <a:gd name="T12" fmla="*/ 26 w 78"/>
                <a:gd name="T13" fmla="*/ 87 h 104"/>
                <a:gd name="T14" fmla="*/ 20 w 78"/>
                <a:gd name="T15" fmla="*/ 62 h 104"/>
                <a:gd name="T16" fmla="*/ 27 w 78"/>
                <a:gd name="T17" fmla="*/ 38 h 104"/>
                <a:gd name="T18" fmla="*/ 32 w 78"/>
                <a:gd name="T19" fmla="*/ 40 h 104"/>
                <a:gd name="T20" fmla="*/ 38 w 78"/>
                <a:gd name="T21" fmla="*/ 54 h 104"/>
                <a:gd name="T22" fmla="*/ 35 w 78"/>
                <a:gd name="T23" fmla="*/ 56 h 104"/>
                <a:gd name="T24" fmla="*/ 28 w 78"/>
                <a:gd name="T25" fmla="*/ 56 h 104"/>
                <a:gd name="T26" fmla="*/ 26 w 78"/>
                <a:gd name="T27" fmla="*/ 63 h 104"/>
                <a:gd name="T28" fmla="*/ 34 w 78"/>
                <a:gd name="T29" fmla="*/ 65 h 104"/>
                <a:gd name="T30" fmla="*/ 38 w 78"/>
                <a:gd name="T31" fmla="*/ 65 h 104"/>
                <a:gd name="T32" fmla="*/ 37 w 78"/>
                <a:gd name="T33" fmla="*/ 74 h 104"/>
                <a:gd name="T34" fmla="*/ 37 w 78"/>
                <a:gd name="T35" fmla="*/ 80 h 104"/>
                <a:gd name="T36" fmla="*/ 45 w 78"/>
                <a:gd name="T37" fmla="*/ 80 h 104"/>
                <a:gd name="T38" fmla="*/ 45 w 78"/>
                <a:gd name="T39" fmla="*/ 68 h 104"/>
                <a:gd name="T40" fmla="*/ 49 w 78"/>
                <a:gd name="T41" fmla="*/ 57 h 104"/>
                <a:gd name="T42" fmla="*/ 58 w 78"/>
                <a:gd name="T43" fmla="*/ 55 h 104"/>
                <a:gd name="T44" fmla="*/ 66 w 78"/>
                <a:gd name="T45" fmla="*/ 42 h 104"/>
                <a:gd name="T46" fmla="*/ 71 w 78"/>
                <a:gd name="T47" fmla="*/ 17 h 104"/>
                <a:gd name="T48" fmla="*/ 73 w 78"/>
                <a:gd name="T49" fmla="*/ 7 h 104"/>
                <a:gd name="T50" fmla="*/ 38 w 78"/>
                <a:gd name="T51" fmla="*/ 8 h 104"/>
                <a:gd name="T52" fmla="*/ 16 w 78"/>
                <a:gd name="T53" fmla="*/ 40 h 104"/>
                <a:gd name="T54" fmla="*/ 12 w 78"/>
                <a:gd name="T55" fmla="*/ 69 h 104"/>
                <a:gd name="T56" fmla="*/ 13 w 78"/>
                <a:gd name="T57" fmla="*/ 80 h 104"/>
                <a:gd name="T58" fmla="*/ 13 w 78"/>
                <a:gd name="T59" fmla="*/ 80 h 104"/>
                <a:gd name="T60" fmla="*/ 44 w 78"/>
                <a:gd name="T61" fmla="*/ 54 h 104"/>
                <a:gd name="T62" fmla="*/ 42 w 78"/>
                <a:gd name="T63" fmla="*/ 56 h 104"/>
                <a:gd name="T64" fmla="*/ 42 w 78"/>
                <a:gd name="T65" fmla="*/ 39 h 104"/>
                <a:gd name="T66" fmla="*/ 35 w 78"/>
                <a:gd name="T67" fmla="*/ 35 h 104"/>
                <a:gd name="T68" fmla="*/ 29 w 78"/>
                <a:gd name="T69" fmla="*/ 35 h 104"/>
                <a:gd name="T70" fmla="*/ 36 w 78"/>
                <a:gd name="T71" fmla="*/ 23 h 104"/>
                <a:gd name="T72" fmla="*/ 54 w 78"/>
                <a:gd name="T73" fmla="*/ 11 h 104"/>
                <a:gd name="T74" fmla="*/ 55 w 78"/>
                <a:gd name="T75" fmla="*/ 28 h 104"/>
                <a:gd name="T76" fmla="*/ 54 w 78"/>
                <a:gd name="T77" fmla="*/ 45 h 104"/>
                <a:gd name="T78" fmla="*/ 48 w 78"/>
                <a:gd name="T79" fmla="*/ 48 h 104"/>
                <a:gd name="T80" fmla="*/ 44 w 78"/>
                <a:gd name="T81" fmla="*/ 5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04">
                  <a:moveTo>
                    <a:pt x="13" y="80"/>
                  </a:moveTo>
                  <a:cubicBezTo>
                    <a:pt x="12" y="81"/>
                    <a:pt x="9" y="79"/>
                    <a:pt x="6" y="80"/>
                  </a:cubicBezTo>
                  <a:cubicBezTo>
                    <a:pt x="3" y="82"/>
                    <a:pt x="2" y="84"/>
                    <a:pt x="1" y="85"/>
                  </a:cubicBezTo>
                  <a:cubicBezTo>
                    <a:pt x="0" y="87"/>
                    <a:pt x="1" y="92"/>
                    <a:pt x="7" y="96"/>
                  </a:cubicBezTo>
                  <a:cubicBezTo>
                    <a:pt x="12" y="100"/>
                    <a:pt x="32" y="104"/>
                    <a:pt x="36" y="103"/>
                  </a:cubicBezTo>
                  <a:cubicBezTo>
                    <a:pt x="40" y="102"/>
                    <a:pt x="43" y="94"/>
                    <a:pt x="40" y="94"/>
                  </a:cubicBezTo>
                  <a:cubicBezTo>
                    <a:pt x="36" y="93"/>
                    <a:pt x="28" y="91"/>
                    <a:pt x="26" y="87"/>
                  </a:cubicBezTo>
                  <a:cubicBezTo>
                    <a:pt x="23" y="83"/>
                    <a:pt x="19" y="76"/>
                    <a:pt x="20" y="62"/>
                  </a:cubicBezTo>
                  <a:cubicBezTo>
                    <a:pt x="20" y="48"/>
                    <a:pt x="25" y="40"/>
                    <a:pt x="27" y="38"/>
                  </a:cubicBezTo>
                  <a:cubicBezTo>
                    <a:pt x="29" y="37"/>
                    <a:pt x="32" y="39"/>
                    <a:pt x="32" y="40"/>
                  </a:cubicBezTo>
                  <a:cubicBezTo>
                    <a:pt x="33" y="41"/>
                    <a:pt x="37" y="53"/>
                    <a:pt x="38" y="54"/>
                  </a:cubicBezTo>
                  <a:cubicBezTo>
                    <a:pt x="38" y="54"/>
                    <a:pt x="38" y="58"/>
                    <a:pt x="35" y="56"/>
                  </a:cubicBezTo>
                  <a:cubicBezTo>
                    <a:pt x="33" y="55"/>
                    <a:pt x="30" y="54"/>
                    <a:pt x="28" y="56"/>
                  </a:cubicBezTo>
                  <a:cubicBezTo>
                    <a:pt x="25" y="57"/>
                    <a:pt x="23" y="60"/>
                    <a:pt x="26" y="63"/>
                  </a:cubicBezTo>
                  <a:cubicBezTo>
                    <a:pt x="29" y="66"/>
                    <a:pt x="32" y="65"/>
                    <a:pt x="34" y="65"/>
                  </a:cubicBezTo>
                  <a:cubicBezTo>
                    <a:pt x="35" y="64"/>
                    <a:pt x="39" y="63"/>
                    <a:pt x="38" y="65"/>
                  </a:cubicBezTo>
                  <a:cubicBezTo>
                    <a:pt x="37" y="67"/>
                    <a:pt x="37" y="74"/>
                    <a:pt x="37" y="74"/>
                  </a:cubicBezTo>
                  <a:cubicBezTo>
                    <a:pt x="37" y="74"/>
                    <a:pt x="34" y="78"/>
                    <a:pt x="37" y="80"/>
                  </a:cubicBezTo>
                  <a:cubicBezTo>
                    <a:pt x="40" y="82"/>
                    <a:pt x="45" y="82"/>
                    <a:pt x="45" y="80"/>
                  </a:cubicBezTo>
                  <a:cubicBezTo>
                    <a:pt x="45" y="78"/>
                    <a:pt x="45" y="72"/>
                    <a:pt x="45" y="68"/>
                  </a:cubicBezTo>
                  <a:cubicBezTo>
                    <a:pt x="46" y="65"/>
                    <a:pt x="47" y="59"/>
                    <a:pt x="49" y="57"/>
                  </a:cubicBezTo>
                  <a:cubicBezTo>
                    <a:pt x="52" y="56"/>
                    <a:pt x="54" y="57"/>
                    <a:pt x="58" y="55"/>
                  </a:cubicBezTo>
                  <a:cubicBezTo>
                    <a:pt x="61" y="52"/>
                    <a:pt x="66" y="46"/>
                    <a:pt x="66" y="42"/>
                  </a:cubicBezTo>
                  <a:cubicBezTo>
                    <a:pt x="66" y="39"/>
                    <a:pt x="69" y="20"/>
                    <a:pt x="71" y="17"/>
                  </a:cubicBezTo>
                  <a:cubicBezTo>
                    <a:pt x="73" y="14"/>
                    <a:pt x="78" y="12"/>
                    <a:pt x="73" y="7"/>
                  </a:cubicBezTo>
                  <a:cubicBezTo>
                    <a:pt x="68" y="2"/>
                    <a:pt x="48" y="0"/>
                    <a:pt x="38" y="8"/>
                  </a:cubicBezTo>
                  <a:cubicBezTo>
                    <a:pt x="29" y="15"/>
                    <a:pt x="21" y="26"/>
                    <a:pt x="16" y="40"/>
                  </a:cubicBezTo>
                  <a:cubicBezTo>
                    <a:pt x="11" y="54"/>
                    <a:pt x="10" y="62"/>
                    <a:pt x="12" y="69"/>
                  </a:cubicBezTo>
                  <a:cubicBezTo>
                    <a:pt x="14" y="77"/>
                    <a:pt x="15" y="79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lose/>
                  <a:moveTo>
                    <a:pt x="44" y="54"/>
                  </a:moveTo>
                  <a:cubicBezTo>
                    <a:pt x="44" y="54"/>
                    <a:pt x="43" y="54"/>
                    <a:pt x="42" y="56"/>
                  </a:cubicBezTo>
                  <a:cubicBezTo>
                    <a:pt x="42" y="57"/>
                    <a:pt x="42" y="44"/>
                    <a:pt x="42" y="39"/>
                  </a:cubicBezTo>
                  <a:cubicBezTo>
                    <a:pt x="42" y="34"/>
                    <a:pt x="38" y="34"/>
                    <a:pt x="35" y="35"/>
                  </a:cubicBezTo>
                  <a:cubicBezTo>
                    <a:pt x="31" y="35"/>
                    <a:pt x="31" y="35"/>
                    <a:pt x="29" y="35"/>
                  </a:cubicBezTo>
                  <a:cubicBezTo>
                    <a:pt x="31" y="31"/>
                    <a:pt x="33" y="28"/>
                    <a:pt x="36" y="23"/>
                  </a:cubicBezTo>
                  <a:cubicBezTo>
                    <a:pt x="40" y="17"/>
                    <a:pt x="46" y="11"/>
                    <a:pt x="54" y="11"/>
                  </a:cubicBezTo>
                  <a:cubicBezTo>
                    <a:pt x="58" y="10"/>
                    <a:pt x="56" y="24"/>
                    <a:pt x="55" y="28"/>
                  </a:cubicBezTo>
                  <a:cubicBezTo>
                    <a:pt x="55" y="31"/>
                    <a:pt x="55" y="43"/>
                    <a:pt x="54" y="45"/>
                  </a:cubicBezTo>
                  <a:cubicBezTo>
                    <a:pt x="54" y="48"/>
                    <a:pt x="52" y="47"/>
                    <a:pt x="48" y="48"/>
                  </a:cubicBezTo>
                  <a:cubicBezTo>
                    <a:pt x="45" y="49"/>
                    <a:pt x="44" y="54"/>
                    <a:pt x="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ṧḻíḓé"/>
            <p:cNvSpPr/>
            <p:nvPr/>
          </p:nvSpPr>
          <p:spPr bwMode="auto">
            <a:xfrm>
              <a:off x="2540001" y="2389188"/>
              <a:ext cx="98425" cy="225425"/>
            </a:xfrm>
            <a:custGeom>
              <a:avLst/>
              <a:gdLst>
                <a:gd name="T0" fmla="*/ 4 w 30"/>
                <a:gd name="T1" fmla="*/ 2 h 68"/>
                <a:gd name="T2" fmla="*/ 2 w 30"/>
                <a:gd name="T3" fmla="*/ 10 h 68"/>
                <a:gd name="T4" fmla="*/ 10 w 30"/>
                <a:gd name="T5" fmla="*/ 22 h 68"/>
                <a:gd name="T6" fmla="*/ 19 w 30"/>
                <a:gd name="T7" fmla="*/ 50 h 68"/>
                <a:gd name="T8" fmla="*/ 20 w 30"/>
                <a:gd name="T9" fmla="*/ 60 h 68"/>
                <a:gd name="T10" fmla="*/ 25 w 30"/>
                <a:gd name="T11" fmla="*/ 67 h 68"/>
                <a:gd name="T12" fmla="*/ 27 w 30"/>
                <a:gd name="T13" fmla="*/ 58 h 68"/>
                <a:gd name="T14" fmla="*/ 19 w 30"/>
                <a:gd name="T15" fmla="*/ 30 h 68"/>
                <a:gd name="T16" fmla="*/ 14 w 30"/>
                <a:gd name="T17" fmla="*/ 15 h 68"/>
                <a:gd name="T18" fmla="*/ 11 w 30"/>
                <a:gd name="T19" fmla="*/ 6 h 68"/>
                <a:gd name="T20" fmla="*/ 4 w 30"/>
                <a:gd name="T2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68">
                  <a:moveTo>
                    <a:pt x="4" y="2"/>
                  </a:moveTo>
                  <a:cubicBezTo>
                    <a:pt x="1" y="3"/>
                    <a:pt x="0" y="5"/>
                    <a:pt x="2" y="10"/>
                  </a:cubicBezTo>
                  <a:cubicBezTo>
                    <a:pt x="5" y="14"/>
                    <a:pt x="8" y="13"/>
                    <a:pt x="10" y="22"/>
                  </a:cubicBezTo>
                  <a:cubicBezTo>
                    <a:pt x="13" y="30"/>
                    <a:pt x="18" y="47"/>
                    <a:pt x="19" y="50"/>
                  </a:cubicBezTo>
                  <a:cubicBezTo>
                    <a:pt x="20" y="53"/>
                    <a:pt x="20" y="58"/>
                    <a:pt x="20" y="60"/>
                  </a:cubicBezTo>
                  <a:cubicBezTo>
                    <a:pt x="20" y="62"/>
                    <a:pt x="21" y="68"/>
                    <a:pt x="25" y="67"/>
                  </a:cubicBezTo>
                  <a:cubicBezTo>
                    <a:pt x="30" y="66"/>
                    <a:pt x="28" y="61"/>
                    <a:pt x="27" y="58"/>
                  </a:cubicBezTo>
                  <a:cubicBezTo>
                    <a:pt x="27" y="55"/>
                    <a:pt x="21" y="33"/>
                    <a:pt x="19" y="30"/>
                  </a:cubicBezTo>
                  <a:cubicBezTo>
                    <a:pt x="18" y="27"/>
                    <a:pt x="15" y="18"/>
                    <a:pt x="14" y="15"/>
                  </a:cubicBezTo>
                  <a:cubicBezTo>
                    <a:pt x="14" y="12"/>
                    <a:pt x="14" y="9"/>
                    <a:pt x="11" y="6"/>
                  </a:cubicBezTo>
                  <a:cubicBezTo>
                    <a:pt x="9" y="4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śḷïḓê"/>
            <p:cNvSpPr/>
            <p:nvPr/>
          </p:nvSpPr>
          <p:spPr bwMode="auto">
            <a:xfrm>
              <a:off x="2608263" y="2376488"/>
              <a:ext cx="69850" cy="128588"/>
            </a:xfrm>
            <a:custGeom>
              <a:avLst/>
              <a:gdLst>
                <a:gd name="T0" fmla="*/ 4 w 21"/>
                <a:gd name="T1" fmla="*/ 1 h 39"/>
                <a:gd name="T2" fmla="*/ 0 w 21"/>
                <a:gd name="T3" fmla="*/ 5 h 39"/>
                <a:gd name="T4" fmla="*/ 4 w 21"/>
                <a:gd name="T5" fmla="*/ 13 h 39"/>
                <a:gd name="T6" fmla="*/ 9 w 21"/>
                <a:gd name="T7" fmla="*/ 19 h 39"/>
                <a:gd name="T8" fmla="*/ 17 w 21"/>
                <a:gd name="T9" fmla="*/ 38 h 39"/>
                <a:gd name="T10" fmla="*/ 21 w 21"/>
                <a:gd name="T11" fmla="*/ 32 h 39"/>
                <a:gd name="T12" fmla="*/ 19 w 21"/>
                <a:gd name="T13" fmla="*/ 21 h 39"/>
                <a:gd name="T14" fmla="*/ 16 w 21"/>
                <a:gd name="T15" fmla="*/ 14 h 39"/>
                <a:gd name="T16" fmla="*/ 11 w 21"/>
                <a:gd name="T17" fmla="*/ 3 h 39"/>
                <a:gd name="T18" fmla="*/ 4 w 21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9">
                  <a:moveTo>
                    <a:pt x="4" y="1"/>
                  </a:moveTo>
                  <a:cubicBezTo>
                    <a:pt x="2" y="2"/>
                    <a:pt x="0" y="2"/>
                    <a:pt x="0" y="5"/>
                  </a:cubicBezTo>
                  <a:cubicBezTo>
                    <a:pt x="0" y="8"/>
                    <a:pt x="3" y="11"/>
                    <a:pt x="4" y="13"/>
                  </a:cubicBezTo>
                  <a:cubicBezTo>
                    <a:pt x="6" y="15"/>
                    <a:pt x="8" y="17"/>
                    <a:pt x="9" y="19"/>
                  </a:cubicBezTo>
                  <a:cubicBezTo>
                    <a:pt x="9" y="22"/>
                    <a:pt x="15" y="37"/>
                    <a:pt x="17" y="38"/>
                  </a:cubicBezTo>
                  <a:cubicBezTo>
                    <a:pt x="19" y="39"/>
                    <a:pt x="21" y="36"/>
                    <a:pt x="21" y="32"/>
                  </a:cubicBezTo>
                  <a:cubicBezTo>
                    <a:pt x="21" y="28"/>
                    <a:pt x="20" y="23"/>
                    <a:pt x="19" y="21"/>
                  </a:cubicBezTo>
                  <a:cubicBezTo>
                    <a:pt x="17" y="20"/>
                    <a:pt x="16" y="17"/>
                    <a:pt x="16" y="14"/>
                  </a:cubicBezTo>
                  <a:cubicBezTo>
                    <a:pt x="16" y="10"/>
                    <a:pt x="13" y="6"/>
                    <a:pt x="11" y="3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ṧļîḓè"/>
            <p:cNvSpPr/>
            <p:nvPr/>
          </p:nvSpPr>
          <p:spPr bwMode="auto">
            <a:xfrm>
              <a:off x="2644776" y="2263775"/>
              <a:ext cx="155575" cy="300038"/>
            </a:xfrm>
            <a:custGeom>
              <a:avLst/>
              <a:gdLst>
                <a:gd name="T0" fmla="*/ 7 w 47"/>
                <a:gd name="T1" fmla="*/ 0 h 91"/>
                <a:gd name="T2" fmla="*/ 1 w 47"/>
                <a:gd name="T3" fmla="*/ 3 h 91"/>
                <a:gd name="T4" fmla="*/ 4 w 47"/>
                <a:gd name="T5" fmla="*/ 10 h 91"/>
                <a:gd name="T6" fmla="*/ 8 w 47"/>
                <a:gd name="T7" fmla="*/ 18 h 91"/>
                <a:gd name="T8" fmla="*/ 20 w 47"/>
                <a:gd name="T9" fmla="*/ 45 h 91"/>
                <a:gd name="T10" fmla="*/ 29 w 47"/>
                <a:gd name="T11" fmla="*/ 67 h 91"/>
                <a:gd name="T12" fmla="*/ 41 w 47"/>
                <a:gd name="T13" fmla="*/ 89 h 91"/>
                <a:gd name="T14" fmla="*/ 44 w 47"/>
                <a:gd name="T15" fmla="*/ 81 h 91"/>
                <a:gd name="T16" fmla="*/ 38 w 47"/>
                <a:gd name="T17" fmla="*/ 73 h 91"/>
                <a:gd name="T18" fmla="*/ 20 w 47"/>
                <a:gd name="T19" fmla="*/ 32 h 91"/>
                <a:gd name="T20" fmla="*/ 16 w 47"/>
                <a:gd name="T21" fmla="*/ 16 h 91"/>
                <a:gd name="T22" fmla="*/ 16 w 47"/>
                <a:gd name="T23" fmla="*/ 5 h 91"/>
                <a:gd name="T24" fmla="*/ 7 w 4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91">
                  <a:moveTo>
                    <a:pt x="7" y="0"/>
                  </a:moveTo>
                  <a:cubicBezTo>
                    <a:pt x="5" y="0"/>
                    <a:pt x="2" y="1"/>
                    <a:pt x="1" y="3"/>
                  </a:cubicBezTo>
                  <a:cubicBezTo>
                    <a:pt x="0" y="5"/>
                    <a:pt x="1" y="8"/>
                    <a:pt x="4" y="10"/>
                  </a:cubicBezTo>
                  <a:cubicBezTo>
                    <a:pt x="6" y="13"/>
                    <a:pt x="8" y="16"/>
                    <a:pt x="8" y="18"/>
                  </a:cubicBezTo>
                  <a:cubicBezTo>
                    <a:pt x="9" y="20"/>
                    <a:pt x="18" y="40"/>
                    <a:pt x="20" y="45"/>
                  </a:cubicBezTo>
                  <a:cubicBezTo>
                    <a:pt x="22" y="50"/>
                    <a:pt x="26" y="61"/>
                    <a:pt x="29" y="67"/>
                  </a:cubicBezTo>
                  <a:cubicBezTo>
                    <a:pt x="32" y="74"/>
                    <a:pt x="37" y="86"/>
                    <a:pt x="41" y="89"/>
                  </a:cubicBezTo>
                  <a:cubicBezTo>
                    <a:pt x="45" y="91"/>
                    <a:pt x="47" y="84"/>
                    <a:pt x="44" y="81"/>
                  </a:cubicBezTo>
                  <a:cubicBezTo>
                    <a:pt x="42" y="78"/>
                    <a:pt x="42" y="79"/>
                    <a:pt x="38" y="73"/>
                  </a:cubicBezTo>
                  <a:cubicBezTo>
                    <a:pt x="35" y="67"/>
                    <a:pt x="21" y="34"/>
                    <a:pt x="20" y="32"/>
                  </a:cubicBezTo>
                  <a:cubicBezTo>
                    <a:pt x="19" y="29"/>
                    <a:pt x="16" y="19"/>
                    <a:pt x="16" y="16"/>
                  </a:cubicBezTo>
                  <a:cubicBezTo>
                    <a:pt x="16" y="12"/>
                    <a:pt x="18" y="8"/>
                    <a:pt x="16" y="5"/>
                  </a:cubicBezTo>
                  <a:cubicBezTo>
                    <a:pt x="15" y="2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ṣľîḑê"/>
            <p:cNvSpPr/>
            <p:nvPr/>
          </p:nvSpPr>
          <p:spPr bwMode="auto">
            <a:xfrm>
              <a:off x="3508376" y="2495550"/>
              <a:ext cx="69850" cy="111125"/>
            </a:xfrm>
            <a:custGeom>
              <a:avLst/>
              <a:gdLst>
                <a:gd name="T0" fmla="*/ 0 w 21"/>
                <a:gd name="T1" fmla="*/ 11 h 34"/>
                <a:gd name="T2" fmla="*/ 12 w 21"/>
                <a:gd name="T3" fmla="*/ 33 h 34"/>
                <a:gd name="T4" fmla="*/ 19 w 21"/>
                <a:gd name="T5" fmla="*/ 21 h 34"/>
                <a:gd name="T6" fmla="*/ 6 w 21"/>
                <a:gd name="T7" fmla="*/ 5 h 34"/>
                <a:gd name="T8" fmla="*/ 0 w 21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4">
                  <a:moveTo>
                    <a:pt x="0" y="11"/>
                  </a:moveTo>
                  <a:cubicBezTo>
                    <a:pt x="1" y="16"/>
                    <a:pt x="3" y="32"/>
                    <a:pt x="12" y="33"/>
                  </a:cubicBezTo>
                  <a:cubicBezTo>
                    <a:pt x="20" y="34"/>
                    <a:pt x="21" y="24"/>
                    <a:pt x="19" y="21"/>
                  </a:cubicBezTo>
                  <a:cubicBezTo>
                    <a:pt x="17" y="17"/>
                    <a:pt x="6" y="5"/>
                    <a:pt x="6" y="5"/>
                  </a:cubicBezTo>
                  <a:cubicBezTo>
                    <a:pt x="1" y="0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S1îdè"/>
            <p:cNvSpPr/>
            <p:nvPr/>
          </p:nvSpPr>
          <p:spPr bwMode="auto">
            <a:xfrm>
              <a:off x="3967163" y="2887663"/>
              <a:ext cx="274638" cy="192088"/>
            </a:xfrm>
            <a:custGeom>
              <a:avLst/>
              <a:gdLst>
                <a:gd name="T0" fmla="*/ 50 w 83"/>
                <a:gd name="T1" fmla="*/ 1 h 58"/>
                <a:gd name="T2" fmla="*/ 47 w 83"/>
                <a:gd name="T3" fmla="*/ 4 h 58"/>
                <a:gd name="T4" fmla="*/ 44 w 83"/>
                <a:gd name="T5" fmla="*/ 8 h 58"/>
                <a:gd name="T6" fmla="*/ 35 w 83"/>
                <a:gd name="T7" fmla="*/ 10 h 58"/>
                <a:gd name="T8" fmla="*/ 29 w 83"/>
                <a:gd name="T9" fmla="*/ 12 h 58"/>
                <a:gd name="T10" fmla="*/ 25 w 83"/>
                <a:gd name="T11" fmla="*/ 16 h 58"/>
                <a:gd name="T12" fmla="*/ 27 w 83"/>
                <a:gd name="T13" fmla="*/ 18 h 58"/>
                <a:gd name="T14" fmla="*/ 29 w 83"/>
                <a:gd name="T15" fmla="*/ 20 h 58"/>
                <a:gd name="T16" fmla="*/ 28 w 83"/>
                <a:gd name="T17" fmla="*/ 23 h 58"/>
                <a:gd name="T18" fmla="*/ 25 w 83"/>
                <a:gd name="T19" fmla="*/ 21 h 58"/>
                <a:gd name="T20" fmla="*/ 12 w 83"/>
                <a:gd name="T21" fmla="*/ 8 h 58"/>
                <a:gd name="T22" fmla="*/ 8 w 83"/>
                <a:gd name="T23" fmla="*/ 3 h 58"/>
                <a:gd name="T24" fmla="*/ 5 w 83"/>
                <a:gd name="T25" fmla="*/ 0 h 58"/>
                <a:gd name="T26" fmla="*/ 0 w 83"/>
                <a:gd name="T27" fmla="*/ 3 h 58"/>
                <a:gd name="T28" fmla="*/ 2 w 83"/>
                <a:gd name="T29" fmla="*/ 10 h 58"/>
                <a:gd name="T30" fmla="*/ 13 w 83"/>
                <a:gd name="T31" fmla="*/ 17 h 58"/>
                <a:gd name="T32" fmla="*/ 25 w 83"/>
                <a:gd name="T33" fmla="*/ 27 h 58"/>
                <a:gd name="T34" fmla="*/ 37 w 83"/>
                <a:gd name="T35" fmla="*/ 42 h 58"/>
                <a:gd name="T36" fmla="*/ 35 w 83"/>
                <a:gd name="T37" fmla="*/ 47 h 58"/>
                <a:gd name="T38" fmla="*/ 30 w 83"/>
                <a:gd name="T39" fmla="*/ 44 h 58"/>
                <a:gd name="T40" fmla="*/ 28 w 83"/>
                <a:gd name="T41" fmla="*/ 44 h 58"/>
                <a:gd name="T42" fmla="*/ 31 w 83"/>
                <a:gd name="T43" fmla="*/ 49 h 58"/>
                <a:gd name="T44" fmla="*/ 36 w 83"/>
                <a:gd name="T45" fmla="*/ 58 h 58"/>
                <a:gd name="T46" fmla="*/ 43 w 83"/>
                <a:gd name="T47" fmla="*/ 48 h 58"/>
                <a:gd name="T48" fmla="*/ 38 w 83"/>
                <a:gd name="T49" fmla="*/ 37 h 58"/>
                <a:gd name="T50" fmla="*/ 40 w 83"/>
                <a:gd name="T51" fmla="*/ 35 h 58"/>
                <a:gd name="T52" fmla="*/ 49 w 83"/>
                <a:gd name="T53" fmla="*/ 38 h 58"/>
                <a:gd name="T54" fmla="*/ 55 w 83"/>
                <a:gd name="T55" fmla="*/ 38 h 58"/>
                <a:gd name="T56" fmla="*/ 59 w 83"/>
                <a:gd name="T57" fmla="*/ 32 h 58"/>
                <a:gd name="T58" fmla="*/ 64 w 83"/>
                <a:gd name="T59" fmla="*/ 33 h 58"/>
                <a:gd name="T60" fmla="*/ 71 w 83"/>
                <a:gd name="T61" fmla="*/ 36 h 58"/>
                <a:gd name="T62" fmla="*/ 72 w 83"/>
                <a:gd name="T63" fmla="*/ 30 h 58"/>
                <a:gd name="T64" fmla="*/ 76 w 83"/>
                <a:gd name="T65" fmla="*/ 29 h 58"/>
                <a:gd name="T66" fmla="*/ 79 w 83"/>
                <a:gd name="T67" fmla="*/ 31 h 58"/>
                <a:gd name="T68" fmla="*/ 82 w 83"/>
                <a:gd name="T69" fmla="*/ 27 h 58"/>
                <a:gd name="T70" fmla="*/ 81 w 83"/>
                <a:gd name="T71" fmla="*/ 22 h 58"/>
                <a:gd name="T72" fmla="*/ 75 w 83"/>
                <a:gd name="T73" fmla="*/ 24 h 58"/>
                <a:gd name="T74" fmla="*/ 71 w 83"/>
                <a:gd name="T75" fmla="*/ 26 h 58"/>
                <a:gd name="T76" fmla="*/ 69 w 83"/>
                <a:gd name="T77" fmla="*/ 27 h 58"/>
                <a:gd name="T78" fmla="*/ 65 w 83"/>
                <a:gd name="T79" fmla="*/ 26 h 58"/>
                <a:gd name="T80" fmla="*/ 61 w 83"/>
                <a:gd name="T81" fmla="*/ 23 h 58"/>
                <a:gd name="T82" fmla="*/ 56 w 83"/>
                <a:gd name="T83" fmla="*/ 25 h 58"/>
                <a:gd name="T84" fmla="*/ 54 w 83"/>
                <a:gd name="T85" fmla="*/ 28 h 58"/>
                <a:gd name="T86" fmla="*/ 42 w 83"/>
                <a:gd name="T87" fmla="*/ 28 h 58"/>
                <a:gd name="T88" fmla="*/ 41 w 83"/>
                <a:gd name="T89" fmla="*/ 31 h 58"/>
                <a:gd name="T90" fmla="*/ 36 w 83"/>
                <a:gd name="T91" fmla="*/ 32 h 58"/>
                <a:gd name="T92" fmla="*/ 32 w 83"/>
                <a:gd name="T93" fmla="*/ 28 h 58"/>
                <a:gd name="T94" fmla="*/ 34 w 83"/>
                <a:gd name="T95" fmla="*/ 25 h 58"/>
                <a:gd name="T96" fmla="*/ 43 w 83"/>
                <a:gd name="T97" fmla="*/ 24 h 58"/>
                <a:gd name="T98" fmla="*/ 46 w 83"/>
                <a:gd name="T99" fmla="*/ 23 h 58"/>
                <a:gd name="T100" fmla="*/ 47 w 83"/>
                <a:gd name="T101" fmla="*/ 20 h 58"/>
                <a:gd name="T102" fmla="*/ 47 w 83"/>
                <a:gd name="T103" fmla="*/ 18 h 58"/>
                <a:gd name="T104" fmla="*/ 63 w 83"/>
                <a:gd name="T105" fmla="*/ 17 h 58"/>
                <a:gd name="T106" fmla="*/ 68 w 83"/>
                <a:gd name="T107" fmla="*/ 13 h 58"/>
                <a:gd name="T108" fmla="*/ 63 w 83"/>
                <a:gd name="T109" fmla="*/ 8 h 58"/>
                <a:gd name="T110" fmla="*/ 58 w 83"/>
                <a:gd name="T111" fmla="*/ 13 h 58"/>
                <a:gd name="T112" fmla="*/ 49 w 83"/>
                <a:gd name="T113" fmla="*/ 16 h 58"/>
                <a:gd name="T114" fmla="*/ 42 w 83"/>
                <a:gd name="T115" fmla="*/ 17 h 58"/>
                <a:gd name="T116" fmla="*/ 40 w 83"/>
                <a:gd name="T117" fmla="*/ 13 h 58"/>
                <a:gd name="T118" fmla="*/ 51 w 83"/>
                <a:gd name="T119" fmla="*/ 10 h 58"/>
                <a:gd name="T120" fmla="*/ 54 w 83"/>
                <a:gd name="T121" fmla="*/ 2 h 58"/>
                <a:gd name="T122" fmla="*/ 50 w 83"/>
                <a:gd name="T12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" h="58">
                  <a:moveTo>
                    <a:pt x="50" y="1"/>
                  </a:moveTo>
                  <a:cubicBezTo>
                    <a:pt x="50" y="1"/>
                    <a:pt x="48" y="3"/>
                    <a:pt x="47" y="4"/>
                  </a:cubicBezTo>
                  <a:cubicBezTo>
                    <a:pt x="47" y="5"/>
                    <a:pt x="45" y="8"/>
                    <a:pt x="44" y="8"/>
                  </a:cubicBezTo>
                  <a:cubicBezTo>
                    <a:pt x="43" y="8"/>
                    <a:pt x="37" y="10"/>
                    <a:pt x="35" y="10"/>
                  </a:cubicBezTo>
                  <a:cubicBezTo>
                    <a:pt x="34" y="10"/>
                    <a:pt x="29" y="11"/>
                    <a:pt x="29" y="12"/>
                  </a:cubicBezTo>
                  <a:cubicBezTo>
                    <a:pt x="28" y="14"/>
                    <a:pt x="25" y="16"/>
                    <a:pt x="25" y="16"/>
                  </a:cubicBezTo>
                  <a:cubicBezTo>
                    <a:pt x="25" y="16"/>
                    <a:pt x="25" y="18"/>
                    <a:pt x="27" y="18"/>
                  </a:cubicBezTo>
                  <a:cubicBezTo>
                    <a:pt x="29" y="18"/>
                    <a:pt x="29" y="20"/>
                    <a:pt x="29" y="20"/>
                  </a:cubicBezTo>
                  <a:cubicBezTo>
                    <a:pt x="29" y="20"/>
                    <a:pt x="29" y="24"/>
                    <a:pt x="28" y="23"/>
                  </a:cubicBezTo>
                  <a:cubicBezTo>
                    <a:pt x="27" y="22"/>
                    <a:pt x="27" y="23"/>
                    <a:pt x="25" y="21"/>
                  </a:cubicBezTo>
                  <a:cubicBezTo>
                    <a:pt x="24" y="20"/>
                    <a:pt x="12" y="8"/>
                    <a:pt x="12" y="8"/>
                  </a:cubicBezTo>
                  <a:cubicBezTo>
                    <a:pt x="12" y="8"/>
                    <a:pt x="9" y="4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5" y="13"/>
                    <a:pt x="10" y="15"/>
                    <a:pt x="13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8" y="31"/>
                    <a:pt x="35" y="38"/>
                    <a:pt x="37" y="42"/>
                  </a:cubicBezTo>
                  <a:cubicBezTo>
                    <a:pt x="38" y="46"/>
                    <a:pt x="37" y="47"/>
                    <a:pt x="35" y="47"/>
                  </a:cubicBezTo>
                  <a:cubicBezTo>
                    <a:pt x="34" y="47"/>
                    <a:pt x="31" y="45"/>
                    <a:pt x="30" y="44"/>
                  </a:cubicBezTo>
                  <a:cubicBezTo>
                    <a:pt x="29" y="43"/>
                    <a:pt x="28" y="44"/>
                    <a:pt x="28" y="44"/>
                  </a:cubicBezTo>
                  <a:cubicBezTo>
                    <a:pt x="28" y="44"/>
                    <a:pt x="28" y="45"/>
                    <a:pt x="31" y="49"/>
                  </a:cubicBezTo>
                  <a:cubicBezTo>
                    <a:pt x="33" y="52"/>
                    <a:pt x="34" y="57"/>
                    <a:pt x="36" y="58"/>
                  </a:cubicBezTo>
                  <a:cubicBezTo>
                    <a:pt x="37" y="58"/>
                    <a:pt x="45" y="53"/>
                    <a:pt x="43" y="48"/>
                  </a:cubicBezTo>
                  <a:cubicBezTo>
                    <a:pt x="42" y="43"/>
                    <a:pt x="39" y="38"/>
                    <a:pt x="38" y="37"/>
                  </a:cubicBezTo>
                  <a:cubicBezTo>
                    <a:pt x="37" y="36"/>
                    <a:pt x="38" y="34"/>
                    <a:pt x="40" y="35"/>
                  </a:cubicBezTo>
                  <a:cubicBezTo>
                    <a:pt x="42" y="36"/>
                    <a:pt x="45" y="38"/>
                    <a:pt x="49" y="38"/>
                  </a:cubicBezTo>
                  <a:cubicBezTo>
                    <a:pt x="53" y="38"/>
                    <a:pt x="54" y="39"/>
                    <a:pt x="55" y="38"/>
                  </a:cubicBezTo>
                  <a:cubicBezTo>
                    <a:pt x="57" y="36"/>
                    <a:pt x="59" y="33"/>
                    <a:pt x="59" y="32"/>
                  </a:cubicBezTo>
                  <a:cubicBezTo>
                    <a:pt x="60" y="31"/>
                    <a:pt x="62" y="31"/>
                    <a:pt x="64" y="33"/>
                  </a:cubicBezTo>
                  <a:cubicBezTo>
                    <a:pt x="66" y="36"/>
                    <a:pt x="69" y="38"/>
                    <a:pt x="71" y="36"/>
                  </a:cubicBezTo>
                  <a:cubicBezTo>
                    <a:pt x="72" y="33"/>
                    <a:pt x="70" y="30"/>
                    <a:pt x="72" y="30"/>
                  </a:cubicBezTo>
                  <a:cubicBezTo>
                    <a:pt x="74" y="29"/>
                    <a:pt x="75" y="27"/>
                    <a:pt x="76" y="29"/>
                  </a:cubicBezTo>
                  <a:cubicBezTo>
                    <a:pt x="77" y="30"/>
                    <a:pt x="78" y="32"/>
                    <a:pt x="79" y="31"/>
                  </a:cubicBezTo>
                  <a:cubicBezTo>
                    <a:pt x="79" y="30"/>
                    <a:pt x="81" y="29"/>
                    <a:pt x="82" y="27"/>
                  </a:cubicBezTo>
                  <a:cubicBezTo>
                    <a:pt x="83" y="25"/>
                    <a:pt x="82" y="22"/>
                    <a:pt x="81" y="22"/>
                  </a:cubicBezTo>
                  <a:cubicBezTo>
                    <a:pt x="79" y="23"/>
                    <a:pt x="76" y="23"/>
                    <a:pt x="75" y="24"/>
                  </a:cubicBezTo>
                  <a:cubicBezTo>
                    <a:pt x="74" y="24"/>
                    <a:pt x="72" y="24"/>
                    <a:pt x="71" y="26"/>
                  </a:cubicBezTo>
                  <a:cubicBezTo>
                    <a:pt x="70" y="27"/>
                    <a:pt x="70" y="27"/>
                    <a:pt x="69" y="27"/>
                  </a:cubicBezTo>
                  <a:cubicBezTo>
                    <a:pt x="68" y="27"/>
                    <a:pt x="66" y="28"/>
                    <a:pt x="65" y="26"/>
                  </a:cubicBezTo>
                  <a:cubicBezTo>
                    <a:pt x="63" y="25"/>
                    <a:pt x="63" y="23"/>
                    <a:pt x="61" y="23"/>
                  </a:cubicBezTo>
                  <a:cubicBezTo>
                    <a:pt x="60" y="23"/>
                    <a:pt x="56" y="24"/>
                    <a:pt x="56" y="25"/>
                  </a:cubicBezTo>
                  <a:cubicBezTo>
                    <a:pt x="55" y="26"/>
                    <a:pt x="57" y="28"/>
                    <a:pt x="54" y="28"/>
                  </a:cubicBezTo>
                  <a:cubicBezTo>
                    <a:pt x="51" y="28"/>
                    <a:pt x="43" y="27"/>
                    <a:pt x="42" y="28"/>
                  </a:cubicBezTo>
                  <a:cubicBezTo>
                    <a:pt x="41" y="28"/>
                    <a:pt x="42" y="30"/>
                    <a:pt x="41" y="31"/>
                  </a:cubicBezTo>
                  <a:cubicBezTo>
                    <a:pt x="39" y="31"/>
                    <a:pt x="37" y="33"/>
                    <a:pt x="36" y="32"/>
                  </a:cubicBezTo>
                  <a:cubicBezTo>
                    <a:pt x="35" y="31"/>
                    <a:pt x="32" y="28"/>
                    <a:pt x="32" y="28"/>
                  </a:cubicBezTo>
                  <a:cubicBezTo>
                    <a:pt x="32" y="28"/>
                    <a:pt x="30" y="25"/>
                    <a:pt x="34" y="25"/>
                  </a:cubicBezTo>
                  <a:cubicBezTo>
                    <a:pt x="37" y="25"/>
                    <a:pt x="42" y="24"/>
                    <a:pt x="43" y="24"/>
                  </a:cubicBezTo>
                  <a:cubicBezTo>
                    <a:pt x="44" y="24"/>
                    <a:pt x="46" y="24"/>
                    <a:pt x="46" y="23"/>
                  </a:cubicBezTo>
                  <a:cubicBezTo>
                    <a:pt x="45" y="21"/>
                    <a:pt x="48" y="22"/>
                    <a:pt x="47" y="20"/>
                  </a:cubicBezTo>
                  <a:cubicBezTo>
                    <a:pt x="46" y="19"/>
                    <a:pt x="45" y="18"/>
                    <a:pt x="47" y="18"/>
                  </a:cubicBezTo>
                  <a:cubicBezTo>
                    <a:pt x="50" y="17"/>
                    <a:pt x="58" y="18"/>
                    <a:pt x="63" y="17"/>
                  </a:cubicBezTo>
                  <a:cubicBezTo>
                    <a:pt x="67" y="16"/>
                    <a:pt x="67" y="14"/>
                    <a:pt x="68" y="13"/>
                  </a:cubicBezTo>
                  <a:cubicBezTo>
                    <a:pt x="68" y="11"/>
                    <a:pt x="65" y="8"/>
                    <a:pt x="63" y="8"/>
                  </a:cubicBezTo>
                  <a:cubicBezTo>
                    <a:pt x="62" y="9"/>
                    <a:pt x="60" y="12"/>
                    <a:pt x="58" y="13"/>
                  </a:cubicBezTo>
                  <a:cubicBezTo>
                    <a:pt x="56" y="13"/>
                    <a:pt x="49" y="15"/>
                    <a:pt x="49" y="16"/>
                  </a:cubicBezTo>
                  <a:cubicBezTo>
                    <a:pt x="48" y="16"/>
                    <a:pt x="43" y="17"/>
                    <a:pt x="42" y="17"/>
                  </a:cubicBezTo>
                  <a:cubicBezTo>
                    <a:pt x="41" y="17"/>
                    <a:pt x="36" y="13"/>
                    <a:pt x="40" y="13"/>
                  </a:cubicBezTo>
                  <a:cubicBezTo>
                    <a:pt x="44" y="12"/>
                    <a:pt x="49" y="11"/>
                    <a:pt x="51" y="10"/>
                  </a:cubicBezTo>
                  <a:cubicBezTo>
                    <a:pt x="53" y="8"/>
                    <a:pt x="55" y="3"/>
                    <a:pt x="54" y="2"/>
                  </a:cubicBezTo>
                  <a:cubicBezTo>
                    <a:pt x="54" y="1"/>
                    <a:pt x="51" y="0"/>
                    <a:pt x="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ŝḻiḓe"/>
            <p:cNvSpPr/>
            <p:nvPr/>
          </p:nvSpPr>
          <p:spPr bwMode="auto">
            <a:xfrm>
              <a:off x="3890963" y="2951163"/>
              <a:ext cx="161925" cy="125413"/>
            </a:xfrm>
            <a:custGeom>
              <a:avLst/>
              <a:gdLst>
                <a:gd name="T0" fmla="*/ 36 w 49"/>
                <a:gd name="T1" fmla="*/ 5 h 38"/>
                <a:gd name="T2" fmla="*/ 33 w 49"/>
                <a:gd name="T3" fmla="*/ 9 h 38"/>
                <a:gd name="T4" fmla="*/ 37 w 49"/>
                <a:gd name="T5" fmla="*/ 14 h 38"/>
                <a:gd name="T6" fmla="*/ 30 w 49"/>
                <a:gd name="T7" fmla="*/ 18 h 38"/>
                <a:gd name="T8" fmla="*/ 22 w 49"/>
                <a:gd name="T9" fmla="*/ 9 h 38"/>
                <a:gd name="T10" fmla="*/ 16 w 49"/>
                <a:gd name="T11" fmla="*/ 2 h 38"/>
                <a:gd name="T12" fmla="*/ 13 w 49"/>
                <a:gd name="T13" fmla="*/ 10 h 38"/>
                <a:gd name="T14" fmla="*/ 20 w 49"/>
                <a:gd name="T15" fmla="*/ 16 h 38"/>
                <a:gd name="T16" fmla="*/ 25 w 49"/>
                <a:gd name="T17" fmla="*/ 22 h 38"/>
                <a:gd name="T18" fmla="*/ 21 w 49"/>
                <a:gd name="T19" fmla="*/ 26 h 38"/>
                <a:gd name="T20" fmla="*/ 10 w 49"/>
                <a:gd name="T21" fmla="*/ 26 h 38"/>
                <a:gd name="T22" fmla="*/ 8 w 49"/>
                <a:gd name="T23" fmla="*/ 19 h 38"/>
                <a:gd name="T24" fmla="*/ 6 w 49"/>
                <a:gd name="T25" fmla="*/ 13 h 38"/>
                <a:gd name="T26" fmla="*/ 3 w 49"/>
                <a:gd name="T27" fmla="*/ 18 h 38"/>
                <a:gd name="T28" fmla="*/ 2 w 49"/>
                <a:gd name="T29" fmla="*/ 26 h 38"/>
                <a:gd name="T30" fmla="*/ 14 w 49"/>
                <a:gd name="T31" fmla="*/ 30 h 38"/>
                <a:gd name="T32" fmla="*/ 23 w 49"/>
                <a:gd name="T33" fmla="*/ 29 h 38"/>
                <a:gd name="T34" fmla="*/ 28 w 49"/>
                <a:gd name="T35" fmla="*/ 29 h 38"/>
                <a:gd name="T36" fmla="*/ 32 w 49"/>
                <a:gd name="T37" fmla="*/ 37 h 38"/>
                <a:gd name="T38" fmla="*/ 38 w 49"/>
                <a:gd name="T39" fmla="*/ 33 h 38"/>
                <a:gd name="T40" fmla="*/ 34 w 49"/>
                <a:gd name="T41" fmla="*/ 24 h 38"/>
                <a:gd name="T42" fmla="*/ 35 w 49"/>
                <a:gd name="T43" fmla="*/ 20 h 38"/>
                <a:gd name="T44" fmla="*/ 42 w 49"/>
                <a:gd name="T45" fmla="*/ 22 h 38"/>
                <a:gd name="T46" fmla="*/ 48 w 49"/>
                <a:gd name="T47" fmla="*/ 18 h 38"/>
                <a:gd name="T48" fmla="*/ 41 w 49"/>
                <a:gd name="T49" fmla="*/ 8 h 38"/>
                <a:gd name="T50" fmla="*/ 36 w 49"/>
                <a:gd name="T5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38">
                  <a:moveTo>
                    <a:pt x="36" y="5"/>
                  </a:moveTo>
                  <a:cubicBezTo>
                    <a:pt x="34" y="6"/>
                    <a:pt x="32" y="8"/>
                    <a:pt x="33" y="9"/>
                  </a:cubicBezTo>
                  <a:cubicBezTo>
                    <a:pt x="33" y="11"/>
                    <a:pt x="37" y="12"/>
                    <a:pt x="37" y="14"/>
                  </a:cubicBezTo>
                  <a:cubicBezTo>
                    <a:pt x="38" y="17"/>
                    <a:pt x="32" y="18"/>
                    <a:pt x="30" y="18"/>
                  </a:cubicBezTo>
                  <a:cubicBezTo>
                    <a:pt x="30" y="18"/>
                    <a:pt x="23" y="11"/>
                    <a:pt x="22" y="9"/>
                  </a:cubicBezTo>
                  <a:cubicBezTo>
                    <a:pt x="21" y="8"/>
                    <a:pt x="19" y="0"/>
                    <a:pt x="16" y="2"/>
                  </a:cubicBezTo>
                  <a:cubicBezTo>
                    <a:pt x="14" y="3"/>
                    <a:pt x="12" y="7"/>
                    <a:pt x="13" y="10"/>
                  </a:cubicBezTo>
                  <a:cubicBezTo>
                    <a:pt x="15" y="12"/>
                    <a:pt x="17" y="13"/>
                    <a:pt x="20" y="16"/>
                  </a:cubicBezTo>
                  <a:cubicBezTo>
                    <a:pt x="22" y="18"/>
                    <a:pt x="25" y="21"/>
                    <a:pt x="25" y="22"/>
                  </a:cubicBezTo>
                  <a:cubicBezTo>
                    <a:pt x="25" y="23"/>
                    <a:pt x="23" y="25"/>
                    <a:pt x="21" y="26"/>
                  </a:cubicBezTo>
                  <a:cubicBezTo>
                    <a:pt x="18" y="27"/>
                    <a:pt x="11" y="27"/>
                    <a:pt x="10" y="26"/>
                  </a:cubicBezTo>
                  <a:cubicBezTo>
                    <a:pt x="9" y="24"/>
                    <a:pt x="8" y="21"/>
                    <a:pt x="8" y="19"/>
                  </a:cubicBezTo>
                  <a:cubicBezTo>
                    <a:pt x="9" y="16"/>
                    <a:pt x="9" y="11"/>
                    <a:pt x="6" y="13"/>
                  </a:cubicBezTo>
                  <a:cubicBezTo>
                    <a:pt x="4" y="14"/>
                    <a:pt x="5" y="16"/>
                    <a:pt x="3" y="18"/>
                  </a:cubicBezTo>
                  <a:cubicBezTo>
                    <a:pt x="1" y="19"/>
                    <a:pt x="0" y="24"/>
                    <a:pt x="2" y="26"/>
                  </a:cubicBezTo>
                  <a:cubicBezTo>
                    <a:pt x="4" y="28"/>
                    <a:pt x="8" y="30"/>
                    <a:pt x="14" y="30"/>
                  </a:cubicBezTo>
                  <a:cubicBezTo>
                    <a:pt x="19" y="30"/>
                    <a:pt x="22" y="29"/>
                    <a:pt x="23" y="29"/>
                  </a:cubicBezTo>
                  <a:cubicBezTo>
                    <a:pt x="25" y="29"/>
                    <a:pt x="28" y="27"/>
                    <a:pt x="28" y="29"/>
                  </a:cubicBezTo>
                  <a:cubicBezTo>
                    <a:pt x="28" y="30"/>
                    <a:pt x="29" y="38"/>
                    <a:pt x="32" y="37"/>
                  </a:cubicBezTo>
                  <a:cubicBezTo>
                    <a:pt x="35" y="37"/>
                    <a:pt x="39" y="35"/>
                    <a:pt x="38" y="33"/>
                  </a:cubicBezTo>
                  <a:cubicBezTo>
                    <a:pt x="38" y="30"/>
                    <a:pt x="34" y="24"/>
                    <a:pt x="34" y="24"/>
                  </a:cubicBezTo>
                  <a:cubicBezTo>
                    <a:pt x="34" y="24"/>
                    <a:pt x="34" y="20"/>
                    <a:pt x="35" y="20"/>
                  </a:cubicBezTo>
                  <a:cubicBezTo>
                    <a:pt x="37" y="21"/>
                    <a:pt x="40" y="21"/>
                    <a:pt x="42" y="22"/>
                  </a:cubicBezTo>
                  <a:cubicBezTo>
                    <a:pt x="44" y="22"/>
                    <a:pt x="49" y="20"/>
                    <a:pt x="48" y="18"/>
                  </a:cubicBezTo>
                  <a:cubicBezTo>
                    <a:pt x="47" y="15"/>
                    <a:pt x="42" y="10"/>
                    <a:pt x="41" y="8"/>
                  </a:cubicBezTo>
                  <a:cubicBezTo>
                    <a:pt x="40" y="6"/>
                    <a:pt x="38" y="4"/>
                    <a:pt x="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ślîḓê"/>
            <p:cNvSpPr/>
            <p:nvPr/>
          </p:nvSpPr>
          <p:spPr bwMode="auto">
            <a:xfrm>
              <a:off x="3373438" y="2324100"/>
              <a:ext cx="254000" cy="223838"/>
            </a:xfrm>
            <a:custGeom>
              <a:avLst/>
              <a:gdLst>
                <a:gd name="T0" fmla="*/ 54 w 77"/>
                <a:gd name="T1" fmla="*/ 14 h 68"/>
                <a:gd name="T2" fmla="*/ 47 w 77"/>
                <a:gd name="T3" fmla="*/ 25 h 68"/>
                <a:gd name="T4" fmla="*/ 46 w 77"/>
                <a:gd name="T5" fmla="*/ 25 h 68"/>
                <a:gd name="T6" fmla="*/ 35 w 77"/>
                <a:gd name="T7" fmla="*/ 23 h 68"/>
                <a:gd name="T8" fmla="*/ 27 w 77"/>
                <a:gd name="T9" fmla="*/ 19 h 68"/>
                <a:gd name="T10" fmla="*/ 22 w 77"/>
                <a:gd name="T11" fmla="*/ 22 h 68"/>
                <a:gd name="T12" fmla="*/ 25 w 77"/>
                <a:gd name="T13" fmla="*/ 32 h 68"/>
                <a:gd name="T14" fmla="*/ 34 w 77"/>
                <a:gd name="T15" fmla="*/ 35 h 68"/>
                <a:gd name="T16" fmla="*/ 40 w 77"/>
                <a:gd name="T17" fmla="*/ 34 h 68"/>
                <a:gd name="T18" fmla="*/ 37 w 77"/>
                <a:gd name="T19" fmla="*/ 38 h 68"/>
                <a:gd name="T20" fmla="*/ 25 w 77"/>
                <a:gd name="T21" fmla="*/ 50 h 68"/>
                <a:gd name="T22" fmla="*/ 11 w 77"/>
                <a:gd name="T23" fmla="*/ 57 h 68"/>
                <a:gd name="T24" fmla="*/ 9 w 77"/>
                <a:gd name="T25" fmla="*/ 55 h 68"/>
                <a:gd name="T26" fmla="*/ 3 w 77"/>
                <a:gd name="T27" fmla="*/ 56 h 68"/>
                <a:gd name="T28" fmla="*/ 2 w 77"/>
                <a:gd name="T29" fmla="*/ 64 h 68"/>
                <a:gd name="T30" fmla="*/ 6 w 77"/>
                <a:gd name="T31" fmla="*/ 67 h 68"/>
                <a:gd name="T32" fmla="*/ 19 w 77"/>
                <a:gd name="T33" fmla="*/ 59 h 68"/>
                <a:gd name="T34" fmla="*/ 36 w 77"/>
                <a:gd name="T35" fmla="*/ 49 h 68"/>
                <a:gd name="T36" fmla="*/ 48 w 77"/>
                <a:gd name="T37" fmla="*/ 33 h 68"/>
                <a:gd name="T38" fmla="*/ 63 w 77"/>
                <a:gd name="T39" fmla="*/ 33 h 68"/>
                <a:gd name="T40" fmla="*/ 70 w 77"/>
                <a:gd name="T41" fmla="*/ 34 h 68"/>
                <a:gd name="T42" fmla="*/ 75 w 77"/>
                <a:gd name="T43" fmla="*/ 30 h 68"/>
                <a:gd name="T44" fmla="*/ 68 w 77"/>
                <a:gd name="T45" fmla="*/ 25 h 68"/>
                <a:gd name="T46" fmla="*/ 59 w 77"/>
                <a:gd name="T47" fmla="*/ 26 h 68"/>
                <a:gd name="T48" fmla="*/ 54 w 77"/>
                <a:gd name="T49" fmla="*/ 25 h 68"/>
                <a:gd name="T50" fmla="*/ 57 w 77"/>
                <a:gd name="T51" fmla="*/ 20 h 68"/>
                <a:gd name="T52" fmla="*/ 61 w 77"/>
                <a:gd name="T53" fmla="*/ 16 h 68"/>
                <a:gd name="T54" fmla="*/ 66 w 77"/>
                <a:gd name="T55" fmla="*/ 11 h 68"/>
                <a:gd name="T56" fmla="*/ 65 w 77"/>
                <a:gd name="T57" fmla="*/ 2 h 68"/>
                <a:gd name="T58" fmla="*/ 58 w 77"/>
                <a:gd name="T59" fmla="*/ 4 h 68"/>
                <a:gd name="T60" fmla="*/ 54 w 77"/>
                <a:gd name="T6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68">
                  <a:moveTo>
                    <a:pt x="54" y="14"/>
                  </a:moveTo>
                  <a:cubicBezTo>
                    <a:pt x="54" y="14"/>
                    <a:pt x="50" y="19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37" y="25"/>
                    <a:pt x="35" y="23"/>
                  </a:cubicBezTo>
                  <a:cubicBezTo>
                    <a:pt x="32" y="22"/>
                    <a:pt x="28" y="19"/>
                    <a:pt x="27" y="19"/>
                  </a:cubicBezTo>
                  <a:cubicBezTo>
                    <a:pt x="25" y="18"/>
                    <a:pt x="23" y="19"/>
                    <a:pt x="22" y="22"/>
                  </a:cubicBezTo>
                  <a:cubicBezTo>
                    <a:pt x="21" y="25"/>
                    <a:pt x="21" y="28"/>
                    <a:pt x="25" y="32"/>
                  </a:cubicBezTo>
                  <a:cubicBezTo>
                    <a:pt x="29" y="37"/>
                    <a:pt x="30" y="36"/>
                    <a:pt x="34" y="35"/>
                  </a:cubicBezTo>
                  <a:cubicBezTo>
                    <a:pt x="36" y="35"/>
                    <a:pt x="38" y="34"/>
                    <a:pt x="40" y="34"/>
                  </a:cubicBezTo>
                  <a:cubicBezTo>
                    <a:pt x="38" y="36"/>
                    <a:pt x="37" y="38"/>
                    <a:pt x="37" y="38"/>
                  </a:cubicBezTo>
                  <a:cubicBezTo>
                    <a:pt x="35" y="40"/>
                    <a:pt x="29" y="47"/>
                    <a:pt x="25" y="50"/>
                  </a:cubicBezTo>
                  <a:cubicBezTo>
                    <a:pt x="21" y="52"/>
                    <a:pt x="11" y="57"/>
                    <a:pt x="11" y="57"/>
                  </a:cubicBezTo>
                  <a:cubicBezTo>
                    <a:pt x="12" y="58"/>
                    <a:pt x="9" y="58"/>
                    <a:pt x="9" y="55"/>
                  </a:cubicBezTo>
                  <a:cubicBezTo>
                    <a:pt x="8" y="52"/>
                    <a:pt x="6" y="54"/>
                    <a:pt x="3" y="56"/>
                  </a:cubicBezTo>
                  <a:cubicBezTo>
                    <a:pt x="0" y="58"/>
                    <a:pt x="2" y="62"/>
                    <a:pt x="2" y="64"/>
                  </a:cubicBezTo>
                  <a:cubicBezTo>
                    <a:pt x="1" y="66"/>
                    <a:pt x="1" y="68"/>
                    <a:pt x="6" y="67"/>
                  </a:cubicBezTo>
                  <a:cubicBezTo>
                    <a:pt x="10" y="66"/>
                    <a:pt x="14" y="62"/>
                    <a:pt x="19" y="59"/>
                  </a:cubicBezTo>
                  <a:cubicBezTo>
                    <a:pt x="24" y="57"/>
                    <a:pt x="32" y="53"/>
                    <a:pt x="36" y="49"/>
                  </a:cubicBezTo>
                  <a:cubicBezTo>
                    <a:pt x="39" y="46"/>
                    <a:pt x="45" y="38"/>
                    <a:pt x="48" y="33"/>
                  </a:cubicBezTo>
                  <a:cubicBezTo>
                    <a:pt x="53" y="33"/>
                    <a:pt x="61" y="33"/>
                    <a:pt x="63" y="33"/>
                  </a:cubicBezTo>
                  <a:cubicBezTo>
                    <a:pt x="65" y="33"/>
                    <a:pt x="67" y="35"/>
                    <a:pt x="70" y="34"/>
                  </a:cubicBezTo>
                  <a:cubicBezTo>
                    <a:pt x="73" y="34"/>
                    <a:pt x="77" y="33"/>
                    <a:pt x="75" y="30"/>
                  </a:cubicBezTo>
                  <a:cubicBezTo>
                    <a:pt x="73" y="27"/>
                    <a:pt x="71" y="24"/>
                    <a:pt x="68" y="25"/>
                  </a:cubicBezTo>
                  <a:cubicBezTo>
                    <a:pt x="65" y="26"/>
                    <a:pt x="61" y="26"/>
                    <a:pt x="59" y="26"/>
                  </a:cubicBezTo>
                  <a:cubicBezTo>
                    <a:pt x="59" y="26"/>
                    <a:pt x="56" y="26"/>
                    <a:pt x="54" y="25"/>
                  </a:cubicBezTo>
                  <a:cubicBezTo>
                    <a:pt x="55" y="23"/>
                    <a:pt x="57" y="21"/>
                    <a:pt x="57" y="20"/>
                  </a:cubicBezTo>
                  <a:cubicBezTo>
                    <a:pt x="59" y="18"/>
                    <a:pt x="60" y="17"/>
                    <a:pt x="61" y="16"/>
                  </a:cubicBezTo>
                  <a:cubicBezTo>
                    <a:pt x="62" y="16"/>
                    <a:pt x="65" y="14"/>
                    <a:pt x="66" y="11"/>
                  </a:cubicBezTo>
                  <a:cubicBezTo>
                    <a:pt x="67" y="9"/>
                    <a:pt x="66" y="3"/>
                    <a:pt x="65" y="2"/>
                  </a:cubicBezTo>
                  <a:cubicBezTo>
                    <a:pt x="63" y="0"/>
                    <a:pt x="59" y="1"/>
                    <a:pt x="58" y="4"/>
                  </a:cubicBezTo>
                  <a:cubicBezTo>
                    <a:pt x="56" y="7"/>
                    <a:pt x="55" y="14"/>
                    <a:pt x="5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sḻiḓè"/>
            <p:cNvSpPr/>
            <p:nvPr/>
          </p:nvSpPr>
          <p:spPr bwMode="auto">
            <a:xfrm>
              <a:off x="2625726" y="2725738"/>
              <a:ext cx="890588" cy="1277938"/>
            </a:xfrm>
            <a:custGeom>
              <a:avLst/>
              <a:gdLst>
                <a:gd name="T0" fmla="*/ 135 w 270"/>
                <a:gd name="T1" fmla="*/ 22 h 387"/>
                <a:gd name="T2" fmla="*/ 131 w 270"/>
                <a:gd name="T3" fmla="*/ 22 h 387"/>
                <a:gd name="T4" fmla="*/ 117 w 270"/>
                <a:gd name="T5" fmla="*/ 6 h 387"/>
                <a:gd name="T6" fmla="*/ 99 w 270"/>
                <a:gd name="T7" fmla="*/ 6 h 387"/>
                <a:gd name="T8" fmla="*/ 85 w 270"/>
                <a:gd name="T9" fmla="*/ 0 h 387"/>
                <a:gd name="T10" fmla="*/ 100 w 270"/>
                <a:gd name="T11" fmla="*/ 20 h 387"/>
                <a:gd name="T12" fmla="*/ 113 w 270"/>
                <a:gd name="T13" fmla="*/ 20 h 387"/>
                <a:gd name="T14" fmla="*/ 126 w 270"/>
                <a:gd name="T15" fmla="*/ 23 h 387"/>
                <a:gd name="T16" fmla="*/ 88 w 270"/>
                <a:gd name="T17" fmla="*/ 45 h 387"/>
                <a:gd name="T18" fmla="*/ 82 w 270"/>
                <a:gd name="T19" fmla="*/ 108 h 387"/>
                <a:gd name="T20" fmla="*/ 60 w 270"/>
                <a:gd name="T21" fmla="*/ 108 h 387"/>
                <a:gd name="T22" fmla="*/ 35 w 270"/>
                <a:gd name="T23" fmla="*/ 142 h 387"/>
                <a:gd name="T24" fmla="*/ 25 w 270"/>
                <a:gd name="T25" fmla="*/ 309 h 387"/>
                <a:gd name="T26" fmla="*/ 0 w 270"/>
                <a:gd name="T27" fmla="*/ 387 h 387"/>
                <a:gd name="T28" fmla="*/ 30 w 270"/>
                <a:gd name="T29" fmla="*/ 387 h 387"/>
                <a:gd name="T30" fmla="*/ 45 w 270"/>
                <a:gd name="T31" fmla="*/ 367 h 387"/>
                <a:gd name="T32" fmla="*/ 37 w 270"/>
                <a:gd name="T33" fmla="*/ 387 h 387"/>
                <a:gd name="T34" fmla="*/ 63 w 270"/>
                <a:gd name="T35" fmla="*/ 387 h 387"/>
                <a:gd name="T36" fmla="*/ 70 w 270"/>
                <a:gd name="T37" fmla="*/ 353 h 387"/>
                <a:gd name="T38" fmla="*/ 78 w 270"/>
                <a:gd name="T39" fmla="*/ 167 h 387"/>
                <a:gd name="T40" fmla="*/ 90 w 270"/>
                <a:gd name="T41" fmla="*/ 151 h 387"/>
                <a:gd name="T42" fmla="*/ 130 w 270"/>
                <a:gd name="T43" fmla="*/ 151 h 387"/>
                <a:gd name="T44" fmla="*/ 130 w 270"/>
                <a:gd name="T45" fmla="*/ 69 h 387"/>
                <a:gd name="T46" fmla="*/ 113 w 270"/>
                <a:gd name="T47" fmla="*/ 48 h 387"/>
                <a:gd name="T48" fmla="*/ 135 w 270"/>
                <a:gd name="T49" fmla="*/ 27 h 387"/>
                <a:gd name="T50" fmla="*/ 156 w 270"/>
                <a:gd name="T51" fmla="*/ 48 h 387"/>
                <a:gd name="T52" fmla="*/ 139 w 270"/>
                <a:gd name="T53" fmla="*/ 69 h 387"/>
                <a:gd name="T54" fmla="*/ 139 w 270"/>
                <a:gd name="T55" fmla="*/ 151 h 387"/>
                <a:gd name="T56" fmla="*/ 180 w 270"/>
                <a:gd name="T57" fmla="*/ 151 h 387"/>
                <a:gd name="T58" fmla="*/ 191 w 270"/>
                <a:gd name="T59" fmla="*/ 167 h 387"/>
                <a:gd name="T60" fmla="*/ 200 w 270"/>
                <a:gd name="T61" fmla="*/ 353 h 387"/>
                <a:gd name="T62" fmla="*/ 207 w 270"/>
                <a:gd name="T63" fmla="*/ 387 h 387"/>
                <a:gd name="T64" fmla="*/ 233 w 270"/>
                <a:gd name="T65" fmla="*/ 387 h 387"/>
                <a:gd name="T66" fmla="*/ 224 w 270"/>
                <a:gd name="T67" fmla="*/ 367 h 387"/>
                <a:gd name="T68" fmla="*/ 239 w 270"/>
                <a:gd name="T69" fmla="*/ 387 h 387"/>
                <a:gd name="T70" fmla="*/ 270 w 270"/>
                <a:gd name="T71" fmla="*/ 387 h 387"/>
                <a:gd name="T72" fmla="*/ 244 w 270"/>
                <a:gd name="T73" fmla="*/ 309 h 387"/>
                <a:gd name="T74" fmla="*/ 235 w 270"/>
                <a:gd name="T75" fmla="*/ 142 h 387"/>
                <a:gd name="T76" fmla="*/ 209 w 270"/>
                <a:gd name="T77" fmla="*/ 108 h 387"/>
                <a:gd name="T78" fmla="*/ 188 w 270"/>
                <a:gd name="T79" fmla="*/ 108 h 387"/>
                <a:gd name="T80" fmla="*/ 182 w 270"/>
                <a:gd name="T81" fmla="*/ 45 h 387"/>
                <a:gd name="T82" fmla="*/ 144 w 270"/>
                <a:gd name="T83" fmla="*/ 23 h 387"/>
                <a:gd name="T84" fmla="*/ 157 w 270"/>
                <a:gd name="T85" fmla="*/ 20 h 387"/>
                <a:gd name="T86" fmla="*/ 170 w 270"/>
                <a:gd name="T87" fmla="*/ 20 h 387"/>
                <a:gd name="T88" fmla="*/ 184 w 270"/>
                <a:gd name="T89" fmla="*/ 0 h 387"/>
                <a:gd name="T90" fmla="*/ 170 w 270"/>
                <a:gd name="T91" fmla="*/ 6 h 387"/>
                <a:gd name="T92" fmla="*/ 153 w 270"/>
                <a:gd name="T93" fmla="*/ 6 h 387"/>
                <a:gd name="T94" fmla="*/ 139 w 270"/>
                <a:gd name="T95" fmla="*/ 22 h 387"/>
                <a:gd name="T96" fmla="*/ 135 w 270"/>
                <a:gd name="T97" fmla="*/ 2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387">
                  <a:moveTo>
                    <a:pt x="135" y="22"/>
                  </a:moveTo>
                  <a:cubicBezTo>
                    <a:pt x="133" y="22"/>
                    <a:pt x="132" y="22"/>
                    <a:pt x="131" y="22"/>
                  </a:cubicBezTo>
                  <a:cubicBezTo>
                    <a:pt x="130" y="15"/>
                    <a:pt x="126" y="6"/>
                    <a:pt x="117" y="6"/>
                  </a:cubicBezTo>
                  <a:cubicBezTo>
                    <a:pt x="110" y="6"/>
                    <a:pt x="106" y="6"/>
                    <a:pt x="99" y="6"/>
                  </a:cubicBezTo>
                  <a:cubicBezTo>
                    <a:pt x="93" y="6"/>
                    <a:pt x="88" y="4"/>
                    <a:pt x="85" y="0"/>
                  </a:cubicBezTo>
                  <a:cubicBezTo>
                    <a:pt x="87" y="9"/>
                    <a:pt x="90" y="18"/>
                    <a:pt x="100" y="20"/>
                  </a:cubicBezTo>
                  <a:cubicBezTo>
                    <a:pt x="104" y="20"/>
                    <a:pt x="109" y="20"/>
                    <a:pt x="113" y="20"/>
                  </a:cubicBezTo>
                  <a:cubicBezTo>
                    <a:pt x="120" y="20"/>
                    <a:pt x="123" y="21"/>
                    <a:pt x="126" y="23"/>
                  </a:cubicBezTo>
                  <a:cubicBezTo>
                    <a:pt x="109" y="24"/>
                    <a:pt x="93" y="30"/>
                    <a:pt x="88" y="45"/>
                  </a:cubicBezTo>
                  <a:cubicBezTo>
                    <a:pt x="83" y="59"/>
                    <a:pt x="85" y="92"/>
                    <a:pt x="82" y="108"/>
                  </a:cubicBezTo>
                  <a:cubicBezTo>
                    <a:pt x="75" y="108"/>
                    <a:pt x="67" y="108"/>
                    <a:pt x="60" y="108"/>
                  </a:cubicBezTo>
                  <a:cubicBezTo>
                    <a:pt x="42" y="107"/>
                    <a:pt x="36" y="123"/>
                    <a:pt x="35" y="142"/>
                  </a:cubicBezTo>
                  <a:cubicBezTo>
                    <a:pt x="32" y="198"/>
                    <a:pt x="28" y="253"/>
                    <a:pt x="25" y="309"/>
                  </a:cubicBezTo>
                  <a:cubicBezTo>
                    <a:pt x="23" y="352"/>
                    <a:pt x="14" y="372"/>
                    <a:pt x="0" y="387"/>
                  </a:cubicBezTo>
                  <a:cubicBezTo>
                    <a:pt x="10" y="387"/>
                    <a:pt x="20" y="387"/>
                    <a:pt x="30" y="387"/>
                  </a:cubicBezTo>
                  <a:cubicBezTo>
                    <a:pt x="35" y="383"/>
                    <a:pt x="38" y="378"/>
                    <a:pt x="45" y="367"/>
                  </a:cubicBezTo>
                  <a:cubicBezTo>
                    <a:pt x="42" y="377"/>
                    <a:pt x="40" y="382"/>
                    <a:pt x="37" y="387"/>
                  </a:cubicBezTo>
                  <a:cubicBezTo>
                    <a:pt x="46" y="387"/>
                    <a:pt x="54" y="387"/>
                    <a:pt x="63" y="387"/>
                  </a:cubicBezTo>
                  <a:cubicBezTo>
                    <a:pt x="68" y="377"/>
                    <a:pt x="70" y="365"/>
                    <a:pt x="70" y="353"/>
                  </a:cubicBezTo>
                  <a:cubicBezTo>
                    <a:pt x="73" y="291"/>
                    <a:pt x="76" y="229"/>
                    <a:pt x="78" y="167"/>
                  </a:cubicBezTo>
                  <a:cubicBezTo>
                    <a:pt x="79" y="157"/>
                    <a:pt x="82" y="151"/>
                    <a:pt x="90" y="151"/>
                  </a:cubicBezTo>
                  <a:cubicBezTo>
                    <a:pt x="103" y="151"/>
                    <a:pt x="117" y="151"/>
                    <a:pt x="130" y="151"/>
                  </a:cubicBezTo>
                  <a:cubicBezTo>
                    <a:pt x="130" y="124"/>
                    <a:pt x="130" y="96"/>
                    <a:pt x="130" y="69"/>
                  </a:cubicBezTo>
                  <a:cubicBezTo>
                    <a:pt x="121" y="67"/>
                    <a:pt x="113" y="58"/>
                    <a:pt x="113" y="48"/>
                  </a:cubicBezTo>
                  <a:cubicBezTo>
                    <a:pt x="113" y="36"/>
                    <a:pt x="123" y="27"/>
                    <a:pt x="135" y="27"/>
                  </a:cubicBezTo>
                  <a:cubicBezTo>
                    <a:pt x="147" y="27"/>
                    <a:pt x="156" y="36"/>
                    <a:pt x="156" y="48"/>
                  </a:cubicBezTo>
                  <a:cubicBezTo>
                    <a:pt x="156" y="58"/>
                    <a:pt x="149" y="67"/>
                    <a:pt x="139" y="69"/>
                  </a:cubicBezTo>
                  <a:cubicBezTo>
                    <a:pt x="139" y="96"/>
                    <a:pt x="139" y="124"/>
                    <a:pt x="139" y="151"/>
                  </a:cubicBezTo>
                  <a:cubicBezTo>
                    <a:pt x="153" y="151"/>
                    <a:pt x="166" y="151"/>
                    <a:pt x="180" y="151"/>
                  </a:cubicBezTo>
                  <a:cubicBezTo>
                    <a:pt x="188" y="151"/>
                    <a:pt x="191" y="157"/>
                    <a:pt x="191" y="167"/>
                  </a:cubicBezTo>
                  <a:cubicBezTo>
                    <a:pt x="194" y="229"/>
                    <a:pt x="197" y="291"/>
                    <a:pt x="200" y="353"/>
                  </a:cubicBezTo>
                  <a:cubicBezTo>
                    <a:pt x="200" y="365"/>
                    <a:pt x="202" y="377"/>
                    <a:pt x="207" y="387"/>
                  </a:cubicBezTo>
                  <a:cubicBezTo>
                    <a:pt x="215" y="387"/>
                    <a:pt x="224" y="387"/>
                    <a:pt x="233" y="387"/>
                  </a:cubicBezTo>
                  <a:cubicBezTo>
                    <a:pt x="230" y="382"/>
                    <a:pt x="227" y="377"/>
                    <a:pt x="224" y="367"/>
                  </a:cubicBezTo>
                  <a:cubicBezTo>
                    <a:pt x="232" y="378"/>
                    <a:pt x="235" y="383"/>
                    <a:pt x="239" y="387"/>
                  </a:cubicBezTo>
                  <a:cubicBezTo>
                    <a:pt x="249" y="387"/>
                    <a:pt x="260" y="387"/>
                    <a:pt x="270" y="387"/>
                  </a:cubicBezTo>
                  <a:cubicBezTo>
                    <a:pt x="256" y="372"/>
                    <a:pt x="247" y="352"/>
                    <a:pt x="244" y="309"/>
                  </a:cubicBezTo>
                  <a:cubicBezTo>
                    <a:pt x="242" y="253"/>
                    <a:pt x="238" y="198"/>
                    <a:pt x="235" y="142"/>
                  </a:cubicBezTo>
                  <a:cubicBezTo>
                    <a:pt x="234" y="123"/>
                    <a:pt x="228" y="107"/>
                    <a:pt x="209" y="108"/>
                  </a:cubicBezTo>
                  <a:cubicBezTo>
                    <a:pt x="202" y="108"/>
                    <a:pt x="195" y="108"/>
                    <a:pt x="188" y="108"/>
                  </a:cubicBezTo>
                  <a:cubicBezTo>
                    <a:pt x="185" y="92"/>
                    <a:pt x="186" y="59"/>
                    <a:pt x="182" y="45"/>
                  </a:cubicBezTo>
                  <a:cubicBezTo>
                    <a:pt x="176" y="30"/>
                    <a:pt x="161" y="24"/>
                    <a:pt x="144" y="23"/>
                  </a:cubicBezTo>
                  <a:cubicBezTo>
                    <a:pt x="146" y="21"/>
                    <a:pt x="150" y="20"/>
                    <a:pt x="157" y="20"/>
                  </a:cubicBezTo>
                  <a:cubicBezTo>
                    <a:pt x="161" y="20"/>
                    <a:pt x="166" y="20"/>
                    <a:pt x="170" y="20"/>
                  </a:cubicBezTo>
                  <a:cubicBezTo>
                    <a:pt x="180" y="18"/>
                    <a:pt x="183" y="9"/>
                    <a:pt x="184" y="0"/>
                  </a:cubicBezTo>
                  <a:cubicBezTo>
                    <a:pt x="181" y="4"/>
                    <a:pt x="177" y="6"/>
                    <a:pt x="170" y="6"/>
                  </a:cubicBezTo>
                  <a:cubicBezTo>
                    <a:pt x="164" y="6"/>
                    <a:pt x="159" y="6"/>
                    <a:pt x="153" y="6"/>
                  </a:cubicBezTo>
                  <a:cubicBezTo>
                    <a:pt x="144" y="6"/>
                    <a:pt x="140" y="15"/>
                    <a:pt x="139" y="22"/>
                  </a:cubicBezTo>
                  <a:cubicBezTo>
                    <a:pt x="138" y="22"/>
                    <a:pt x="136" y="22"/>
                    <a:pt x="1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ṣľíḍè"/>
            <p:cNvSpPr/>
            <p:nvPr/>
          </p:nvSpPr>
          <p:spPr bwMode="auto">
            <a:xfrm>
              <a:off x="1735138" y="2095500"/>
              <a:ext cx="2667000" cy="2670175"/>
            </a:xfrm>
            <a:custGeom>
              <a:avLst/>
              <a:gdLst>
                <a:gd name="T0" fmla="*/ 404 w 809"/>
                <a:gd name="T1" fmla="*/ 0 h 809"/>
                <a:gd name="T2" fmla="*/ 809 w 809"/>
                <a:gd name="T3" fmla="*/ 404 h 809"/>
                <a:gd name="T4" fmla="*/ 404 w 809"/>
                <a:gd name="T5" fmla="*/ 809 h 809"/>
                <a:gd name="T6" fmla="*/ 0 w 809"/>
                <a:gd name="T7" fmla="*/ 404 h 809"/>
                <a:gd name="T8" fmla="*/ 404 w 809"/>
                <a:gd name="T9" fmla="*/ 0 h 809"/>
                <a:gd name="T10" fmla="*/ 404 w 809"/>
                <a:gd name="T11" fmla="*/ 0 h 809"/>
                <a:gd name="T12" fmla="*/ 404 w 809"/>
                <a:gd name="T13" fmla="*/ 14 h 809"/>
                <a:gd name="T14" fmla="*/ 14 w 809"/>
                <a:gd name="T15" fmla="*/ 404 h 809"/>
                <a:gd name="T16" fmla="*/ 404 w 809"/>
                <a:gd name="T17" fmla="*/ 795 h 809"/>
                <a:gd name="T18" fmla="*/ 795 w 809"/>
                <a:gd name="T19" fmla="*/ 404 h 809"/>
                <a:gd name="T20" fmla="*/ 404 w 809"/>
                <a:gd name="T21" fmla="*/ 1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" h="809">
                  <a:moveTo>
                    <a:pt x="404" y="0"/>
                  </a:moveTo>
                  <a:cubicBezTo>
                    <a:pt x="627" y="0"/>
                    <a:pt x="809" y="182"/>
                    <a:pt x="809" y="404"/>
                  </a:cubicBezTo>
                  <a:cubicBezTo>
                    <a:pt x="809" y="627"/>
                    <a:pt x="627" y="809"/>
                    <a:pt x="404" y="809"/>
                  </a:cubicBezTo>
                  <a:cubicBezTo>
                    <a:pt x="181" y="809"/>
                    <a:pt x="0" y="627"/>
                    <a:pt x="0" y="404"/>
                  </a:cubicBezTo>
                  <a:cubicBezTo>
                    <a:pt x="0" y="182"/>
                    <a:pt x="181" y="0"/>
                    <a:pt x="404" y="0"/>
                  </a:cubicBezTo>
                  <a:cubicBezTo>
                    <a:pt x="404" y="0"/>
                    <a:pt x="404" y="0"/>
                    <a:pt x="404" y="0"/>
                  </a:cubicBezTo>
                  <a:close/>
                  <a:moveTo>
                    <a:pt x="404" y="14"/>
                  </a:moveTo>
                  <a:cubicBezTo>
                    <a:pt x="189" y="14"/>
                    <a:pt x="14" y="189"/>
                    <a:pt x="14" y="404"/>
                  </a:cubicBezTo>
                  <a:cubicBezTo>
                    <a:pt x="14" y="619"/>
                    <a:pt x="189" y="795"/>
                    <a:pt x="404" y="795"/>
                  </a:cubicBezTo>
                  <a:cubicBezTo>
                    <a:pt x="619" y="795"/>
                    <a:pt x="795" y="619"/>
                    <a:pt x="795" y="404"/>
                  </a:cubicBezTo>
                  <a:cubicBezTo>
                    <a:pt x="795" y="189"/>
                    <a:pt x="619" y="14"/>
                    <a:pt x="40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íṡ1idé"/>
            <p:cNvSpPr/>
            <p:nvPr/>
          </p:nvSpPr>
          <p:spPr bwMode="auto">
            <a:xfrm>
              <a:off x="1897063" y="3373438"/>
              <a:ext cx="2333625" cy="1227138"/>
            </a:xfrm>
            <a:custGeom>
              <a:avLst/>
              <a:gdLst>
                <a:gd name="T0" fmla="*/ 21 w 708"/>
                <a:gd name="T1" fmla="*/ 23 h 372"/>
                <a:gd name="T2" fmla="*/ 53 w 708"/>
                <a:gd name="T3" fmla="*/ 35 h 372"/>
                <a:gd name="T4" fmla="*/ 51 w 708"/>
                <a:gd name="T5" fmla="*/ 26 h 372"/>
                <a:gd name="T6" fmla="*/ 18 w 708"/>
                <a:gd name="T7" fmla="*/ 47 h 372"/>
                <a:gd name="T8" fmla="*/ 18 w 708"/>
                <a:gd name="T9" fmla="*/ 88 h 372"/>
                <a:gd name="T10" fmla="*/ 48 w 708"/>
                <a:gd name="T11" fmla="*/ 67 h 372"/>
                <a:gd name="T12" fmla="*/ 18 w 708"/>
                <a:gd name="T13" fmla="*/ 88 h 372"/>
                <a:gd name="T14" fmla="*/ 62 w 708"/>
                <a:gd name="T15" fmla="*/ 109 h 372"/>
                <a:gd name="T16" fmla="*/ 64 w 708"/>
                <a:gd name="T17" fmla="*/ 147 h 372"/>
                <a:gd name="T18" fmla="*/ 42 w 708"/>
                <a:gd name="T19" fmla="*/ 155 h 372"/>
                <a:gd name="T20" fmla="*/ 57 w 708"/>
                <a:gd name="T21" fmla="*/ 206 h 372"/>
                <a:gd name="T22" fmla="*/ 116 w 708"/>
                <a:gd name="T23" fmla="*/ 203 h 372"/>
                <a:gd name="T24" fmla="*/ 93 w 708"/>
                <a:gd name="T25" fmla="*/ 174 h 372"/>
                <a:gd name="T26" fmla="*/ 46 w 708"/>
                <a:gd name="T27" fmla="*/ 181 h 372"/>
                <a:gd name="T28" fmla="*/ 129 w 708"/>
                <a:gd name="T29" fmla="*/ 265 h 372"/>
                <a:gd name="T30" fmla="*/ 149 w 708"/>
                <a:gd name="T31" fmla="*/ 251 h 372"/>
                <a:gd name="T32" fmla="*/ 121 w 708"/>
                <a:gd name="T33" fmla="*/ 221 h 372"/>
                <a:gd name="T34" fmla="*/ 111 w 708"/>
                <a:gd name="T35" fmla="*/ 252 h 372"/>
                <a:gd name="T36" fmla="*/ 164 w 708"/>
                <a:gd name="T37" fmla="*/ 295 h 372"/>
                <a:gd name="T38" fmla="*/ 175 w 708"/>
                <a:gd name="T39" fmla="*/ 321 h 372"/>
                <a:gd name="T40" fmla="*/ 132 w 708"/>
                <a:gd name="T41" fmla="*/ 292 h 372"/>
                <a:gd name="T42" fmla="*/ 146 w 708"/>
                <a:gd name="T43" fmla="*/ 291 h 372"/>
                <a:gd name="T44" fmla="*/ 211 w 708"/>
                <a:gd name="T45" fmla="*/ 283 h 372"/>
                <a:gd name="T46" fmla="*/ 260 w 708"/>
                <a:gd name="T47" fmla="*/ 308 h 372"/>
                <a:gd name="T48" fmla="*/ 205 w 708"/>
                <a:gd name="T49" fmla="*/ 335 h 372"/>
                <a:gd name="T50" fmla="*/ 342 w 708"/>
                <a:gd name="T51" fmla="*/ 329 h 372"/>
                <a:gd name="T52" fmla="*/ 344 w 708"/>
                <a:gd name="T53" fmla="*/ 352 h 372"/>
                <a:gd name="T54" fmla="*/ 303 w 708"/>
                <a:gd name="T55" fmla="*/ 320 h 372"/>
                <a:gd name="T56" fmla="*/ 320 w 708"/>
                <a:gd name="T57" fmla="*/ 364 h 372"/>
                <a:gd name="T58" fmla="*/ 360 w 708"/>
                <a:gd name="T59" fmla="*/ 321 h 372"/>
                <a:gd name="T60" fmla="*/ 416 w 708"/>
                <a:gd name="T61" fmla="*/ 315 h 372"/>
                <a:gd name="T62" fmla="*/ 384 w 708"/>
                <a:gd name="T63" fmla="*/ 368 h 372"/>
                <a:gd name="T64" fmla="*/ 464 w 708"/>
                <a:gd name="T65" fmla="*/ 350 h 372"/>
                <a:gd name="T66" fmla="*/ 433 w 708"/>
                <a:gd name="T67" fmla="*/ 313 h 372"/>
                <a:gd name="T68" fmla="*/ 508 w 708"/>
                <a:gd name="T69" fmla="*/ 337 h 372"/>
                <a:gd name="T70" fmla="*/ 500 w 708"/>
                <a:gd name="T71" fmla="*/ 285 h 372"/>
                <a:gd name="T72" fmla="*/ 483 w 708"/>
                <a:gd name="T73" fmla="*/ 294 h 372"/>
                <a:gd name="T74" fmla="*/ 508 w 708"/>
                <a:gd name="T75" fmla="*/ 337 h 372"/>
                <a:gd name="T76" fmla="*/ 515 w 708"/>
                <a:gd name="T77" fmla="*/ 276 h 372"/>
                <a:gd name="T78" fmla="*/ 548 w 708"/>
                <a:gd name="T79" fmla="*/ 279 h 372"/>
                <a:gd name="T80" fmla="*/ 550 w 708"/>
                <a:gd name="T81" fmla="*/ 283 h 372"/>
                <a:gd name="T82" fmla="*/ 547 w 708"/>
                <a:gd name="T83" fmla="*/ 316 h 372"/>
                <a:gd name="T84" fmla="*/ 609 w 708"/>
                <a:gd name="T85" fmla="*/ 250 h 372"/>
                <a:gd name="T86" fmla="*/ 608 w 708"/>
                <a:gd name="T87" fmla="*/ 227 h 372"/>
                <a:gd name="T88" fmla="*/ 573 w 708"/>
                <a:gd name="T89" fmla="*/ 241 h 372"/>
                <a:gd name="T90" fmla="*/ 609 w 708"/>
                <a:gd name="T91" fmla="*/ 250 h 372"/>
                <a:gd name="T92" fmla="*/ 656 w 708"/>
                <a:gd name="T93" fmla="*/ 184 h 372"/>
                <a:gd name="T94" fmla="*/ 613 w 708"/>
                <a:gd name="T95" fmla="*/ 172 h 372"/>
                <a:gd name="T96" fmla="*/ 625 w 708"/>
                <a:gd name="T97" fmla="*/ 165 h 372"/>
                <a:gd name="T98" fmla="*/ 650 w 708"/>
                <a:gd name="T99" fmla="*/ 169 h 372"/>
                <a:gd name="T100" fmla="*/ 651 w 708"/>
                <a:gd name="T101" fmla="*/ 215 h 372"/>
                <a:gd name="T102" fmla="*/ 635 w 708"/>
                <a:gd name="T103" fmla="*/ 139 h 372"/>
                <a:gd name="T104" fmla="*/ 683 w 708"/>
                <a:gd name="T105" fmla="*/ 137 h 372"/>
                <a:gd name="T106" fmla="*/ 655 w 708"/>
                <a:gd name="T107" fmla="*/ 73 h 372"/>
                <a:gd name="T108" fmla="*/ 690 w 708"/>
                <a:gd name="T109" fmla="*/ 98 h 372"/>
                <a:gd name="T110" fmla="*/ 684 w 708"/>
                <a:gd name="T111" fmla="*/ 17 h 372"/>
                <a:gd name="T112" fmla="*/ 698 w 708"/>
                <a:gd name="T113" fmla="*/ 34 h 372"/>
                <a:gd name="T114" fmla="*/ 659 w 708"/>
                <a:gd name="T115" fmla="*/ 29 h 372"/>
                <a:gd name="T116" fmla="*/ 659 w 708"/>
                <a:gd name="T117" fmla="*/ 11 h 372"/>
                <a:gd name="T118" fmla="*/ 663 w 708"/>
                <a:gd name="T119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8" h="372">
                  <a:moveTo>
                    <a:pt x="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5" y="9"/>
                    <a:pt x="11" y="11"/>
                    <a:pt x="8" y="14"/>
                  </a:cubicBezTo>
                  <a:cubicBezTo>
                    <a:pt x="5" y="18"/>
                    <a:pt x="4" y="22"/>
                    <a:pt x="4" y="26"/>
                  </a:cubicBezTo>
                  <a:cubicBezTo>
                    <a:pt x="4" y="29"/>
                    <a:pt x="5" y="32"/>
                    <a:pt x="6" y="33"/>
                  </a:cubicBezTo>
                  <a:cubicBezTo>
                    <a:pt x="7" y="35"/>
                    <a:pt x="9" y="36"/>
                    <a:pt x="11" y="36"/>
                  </a:cubicBezTo>
                  <a:cubicBezTo>
                    <a:pt x="14" y="36"/>
                    <a:pt x="18" y="3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5" y="15"/>
                    <a:pt x="27" y="11"/>
                    <a:pt x="30" y="9"/>
                  </a:cubicBezTo>
                  <a:cubicBezTo>
                    <a:pt x="31" y="8"/>
                    <a:pt x="32" y="7"/>
                    <a:pt x="34" y="7"/>
                  </a:cubicBezTo>
                  <a:cubicBezTo>
                    <a:pt x="35" y="6"/>
                    <a:pt x="36" y="6"/>
                    <a:pt x="38" y="6"/>
                  </a:cubicBezTo>
                  <a:cubicBezTo>
                    <a:pt x="43" y="6"/>
                    <a:pt x="47" y="8"/>
                    <a:pt x="50" y="11"/>
                  </a:cubicBezTo>
                  <a:cubicBezTo>
                    <a:pt x="53" y="15"/>
                    <a:pt x="55" y="19"/>
                    <a:pt x="55" y="25"/>
                  </a:cubicBezTo>
                  <a:cubicBezTo>
                    <a:pt x="55" y="28"/>
                    <a:pt x="54" y="31"/>
                    <a:pt x="53" y="35"/>
                  </a:cubicBezTo>
                  <a:cubicBezTo>
                    <a:pt x="52" y="38"/>
                    <a:pt x="51" y="40"/>
                    <a:pt x="51" y="40"/>
                  </a:cubicBezTo>
                  <a:cubicBezTo>
                    <a:pt x="51" y="41"/>
                    <a:pt x="52" y="41"/>
                    <a:pt x="52" y="42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2" y="42"/>
                    <a:pt x="45" y="40"/>
                    <a:pt x="48" y="37"/>
                  </a:cubicBezTo>
                  <a:cubicBezTo>
                    <a:pt x="50" y="34"/>
                    <a:pt x="51" y="30"/>
                    <a:pt x="51" y="26"/>
                  </a:cubicBezTo>
                  <a:cubicBezTo>
                    <a:pt x="51" y="24"/>
                    <a:pt x="51" y="22"/>
                    <a:pt x="49" y="20"/>
                  </a:cubicBezTo>
                  <a:cubicBezTo>
                    <a:pt x="48" y="19"/>
                    <a:pt x="47" y="18"/>
                    <a:pt x="45" y="18"/>
                  </a:cubicBezTo>
                  <a:cubicBezTo>
                    <a:pt x="42" y="18"/>
                    <a:pt x="39" y="21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3"/>
                    <a:pt x="33" y="37"/>
                    <a:pt x="32" y="39"/>
                  </a:cubicBezTo>
                  <a:cubicBezTo>
                    <a:pt x="31" y="40"/>
                    <a:pt x="30" y="42"/>
                    <a:pt x="29" y="43"/>
                  </a:cubicBezTo>
                  <a:cubicBezTo>
                    <a:pt x="27" y="44"/>
                    <a:pt x="26" y="45"/>
                    <a:pt x="24" y="46"/>
                  </a:cubicBez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9" y="46"/>
                    <a:pt x="6" y="42"/>
                  </a:cubicBezTo>
                  <a:cubicBezTo>
                    <a:pt x="2" y="38"/>
                    <a:pt x="1" y="34"/>
                    <a:pt x="1" y="28"/>
                  </a:cubicBezTo>
                  <a:cubicBezTo>
                    <a:pt x="1" y="25"/>
                    <a:pt x="1" y="21"/>
                    <a:pt x="2" y="17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8" y="88"/>
                  </a:moveTo>
                  <a:cubicBezTo>
                    <a:pt x="16" y="89"/>
                    <a:pt x="14" y="90"/>
                    <a:pt x="13" y="91"/>
                  </a:cubicBezTo>
                  <a:cubicBezTo>
                    <a:pt x="12" y="92"/>
                    <a:pt x="12" y="94"/>
                    <a:pt x="12" y="96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70"/>
                    <a:pt x="8" y="71"/>
                    <a:pt x="10" y="72"/>
                  </a:cubicBezTo>
                  <a:cubicBezTo>
                    <a:pt x="11" y="73"/>
                    <a:pt x="13" y="73"/>
                    <a:pt x="16" y="73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6"/>
                    <a:pt x="52" y="66"/>
                    <a:pt x="53" y="64"/>
                  </a:cubicBezTo>
                  <a:cubicBezTo>
                    <a:pt x="54" y="63"/>
                    <a:pt x="54" y="61"/>
                    <a:pt x="54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5"/>
                    <a:pt x="58" y="84"/>
                    <a:pt x="56" y="83"/>
                  </a:cubicBezTo>
                  <a:cubicBezTo>
                    <a:pt x="55" y="82"/>
                    <a:pt x="53" y="82"/>
                    <a:pt x="51" y="83"/>
                  </a:cubicBezTo>
                  <a:cubicBezTo>
                    <a:pt x="18" y="88"/>
                    <a:pt x="18" y="88"/>
                    <a:pt x="18" y="88"/>
                  </a:cubicBezTo>
                  <a:close/>
                  <a:moveTo>
                    <a:pt x="41" y="158"/>
                  </a:moveTo>
                  <a:cubicBezTo>
                    <a:pt x="37" y="157"/>
                    <a:pt x="33" y="155"/>
                    <a:pt x="30" y="152"/>
                  </a:cubicBezTo>
                  <a:cubicBezTo>
                    <a:pt x="27" y="149"/>
                    <a:pt x="24" y="145"/>
                    <a:pt x="23" y="141"/>
                  </a:cubicBezTo>
                  <a:cubicBezTo>
                    <a:pt x="22" y="137"/>
                    <a:pt x="21" y="134"/>
                    <a:pt x="22" y="131"/>
                  </a:cubicBezTo>
                  <a:cubicBezTo>
                    <a:pt x="22" y="128"/>
                    <a:pt x="23" y="125"/>
                    <a:pt x="24" y="122"/>
                  </a:cubicBezTo>
                  <a:cubicBezTo>
                    <a:pt x="26" y="118"/>
                    <a:pt x="28" y="116"/>
                    <a:pt x="31" y="113"/>
                  </a:cubicBezTo>
                  <a:cubicBezTo>
                    <a:pt x="34" y="111"/>
                    <a:pt x="37" y="109"/>
                    <a:pt x="41" y="108"/>
                  </a:cubicBezTo>
                  <a:cubicBezTo>
                    <a:pt x="49" y="105"/>
                    <a:pt x="55" y="106"/>
                    <a:pt x="62" y="109"/>
                  </a:cubicBezTo>
                  <a:cubicBezTo>
                    <a:pt x="68" y="112"/>
                    <a:pt x="72" y="117"/>
                    <a:pt x="75" y="125"/>
                  </a:cubicBezTo>
                  <a:cubicBezTo>
                    <a:pt x="76" y="128"/>
                    <a:pt x="76" y="131"/>
                    <a:pt x="76" y="135"/>
                  </a:cubicBezTo>
                  <a:cubicBezTo>
                    <a:pt x="76" y="138"/>
                    <a:pt x="76" y="140"/>
                    <a:pt x="76" y="140"/>
                  </a:cubicBezTo>
                  <a:cubicBezTo>
                    <a:pt x="76" y="141"/>
                    <a:pt x="77" y="141"/>
                    <a:pt x="77" y="141"/>
                  </a:cubicBezTo>
                  <a:cubicBezTo>
                    <a:pt x="78" y="142"/>
                    <a:pt x="79" y="142"/>
                    <a:pt x="80" y="14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8" y="145"/>
                    <a:pt x="70" y="142"/>
                    <a:pt x="72" y="139"/>
                  </a:cubicBezTo>
                  <a:cubicBezTo>
                    <a:pt x="73" y="137"/>
                    <a:pt x="73" y="133"/>
                    <a:pt x="72" y="130"/>
                  </a:cubicBezTo>
                  <a:cubicBezTo>
                    <a:pt x="71" y="126"/>
                    <a:pt x="68" y="123"/>
                    <a:pt x="64" y="122"/>
                  </a:cubicBezTo>
                  <a:cubicBezTo>
                    <a:pt x="59" y="121"/>
                    <a:pt x="54" y="122"/>
                    <a:pt x="47" y="124"/>
                  </a:cubicBezTo>
                  <a:cubicBezTo>
                    <a:pt x="40" y="126"/>
                    <a:pt x="34" y="129"/>
                    <a:pt x="31" y="132"/>
                  </a:cubicBezTo>
                  <a:cubicBezTo>
                    <a:pt x="28" y="136"/>
                    <a:pt x="27" y="140"/>
                    <a:pt x="29" y="144"/>
                  </a:cubicBezTo>
                  <a:cubicBezTo>
                    <a:pt x="30" y="146"/>
                    <a:pt x="31" y="149"/>
                    <a:pt x="34" y="151"/>
                  </a:cubicBezTo>
                  <a:cubicBezTo>
                    <a:pt x="36" y="153"/>
                    <a:pt x="39" y="154"/>
                    <a:pt x="42" y="155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60" y="193"/>
                  </a:moveTo>
                  <a:cubicBezTo>
                    <a:pt x="73" y="185"/>
                    <a:pt x="73" y="185"/>
                    <a:pt x="73" y="185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6" y="208"/>
                    <a:pt x="64" y="208"/>
                    <a:pt x="63" y="208"/>
                  </a:cubicBezTo>
                  <a:cubicBezTo>
                    <a:pt x="61" y="208"/>
                    <a:pt x="60" y="207"/>
                    <a:pt x="59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72" y="231"/>
                    <a:pt x="72" y="231"/>
                    <a:pt x="72" y="231"/>
                  </a:cubicBezTo>
                  <a:cubicBezTo>
                    <a:pt x="74" y="230"/>
                    <a:pt x="74" y="230"/>
                    <a:pt x="74" y="230"/>
                  </a:cubicBezTo>
                  <a:cubicBezTo>
                    <a:pt x="73" y="228"/>
                    <a:pt x="72" y="226"/>
                    <a:pt x="73" y="224"/>
                  </a:cubicBezTo>
                  <a:cubicBezTo>
                    <a:pt x="73" y="223"/>
                    <a:pt x="75" y="222"/>
                    <a:pt x="77" y="220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7" y="201"/>
                    <a:pt x="109" y="201"/>
                    <a:pt x="110" y="201"/>
                  </a:cubicBezTo>
                  <a:cubicBezTo>
                    <a:pt x="112" y="201"/>
                    <a:pt x="113" y="202"/>
                    <a:pt x="114" y="204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00" y="182"/>
                    <a:pt x="101" y="183"/>
                    <a:pt x="100" y="185"/>
                  </a:cubicBezTo>
                  <a:cubicBezTo>
                    <a:pt x="100" y="186"/>
                    <a:pt x="98" y="188"/>
                    <a:pt x="96" y="189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76" y="183"/>
                    <a:pt x="76" y="183"/>
                    <a:pt x="76" y="183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90" y="174"/>
                    <a:pt x="92" y="174"/>
                    <a:pt x="93" y="174"/>
                  </a:cubicBezTo>
                  <a:cubicBezTo>
                    <a:pt x="95" y="174"/>
                    <a:pt x="96" y="175"/>
                    <a:pt x="98" y="177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3" y="155"/>
                    <a:pt x="84" y="157"/>
                    <a:pt x="83" y="158"/>
                  </a:cubicBezTo>
                  <a:cubicBezTo>
                    <a:pt x="83" y="159"/>
                    <a:pt x="82" y="161"/>
                    <a:pt x="79" y="162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49" y="181"/>
                    <a:pt x="47" y="182"/>
                    <a:pt x="46" y="181"/>
                  </a:cubicBezTo>
                  <a:cubicBezTo>
                    <a:pt x="44" y="181"/>
                    <a:pt x="43" y="180"/>
                    <a:pt x="42" y="178"/>
                  </a:cubicBezTo>
                  <a:cubicBezTo>
                    <a:pt x="40" y="179"/>
                    <a:pt x="40" y="179"/>
                    <a:pt x="40" y="179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6" y="201"/>
                    <a:pt x="56" y="199"/>
                    <a:pt x="56" y="197"/>
                  </a:cubicBezTo>
                  <a:cubicBezTo>
                    <a:pt x="56" y="196"/>
                    <a:pt x="58" y="195"/>
                    <a:pt x="60" y="193"/>
                  </a:cubicBezTo>
                  <a:cubicBezTo>
                    <a:pt x="60" y="193"/>
                    <a:pt x="60" y="193"/>
                    <a:pt x="60" y="193"/>
                  </a:cubicBezTo>
                  <a:close/>
                  <a:moveTo>
                    <a:pt x="129" y="265"/>
                  </a:moveTo>
                  <a:cubicBezTo>
                    <a:pt x="146" y="249"/>
                    <a:pt x="146" y="249"/>
                    <a:pt x="146" y="249"/>
                  </a:cubicBezTo>
                  <a:cubicBezTo>
                    <a:pt x="148" y="247"/>
                    <a:pt x="149" y="245"/>
                    <a:pt x="149" y="244"/>
                  </a:cubicBezTo>
                  <a:cubicBezTo>
                    <a:pt x="150" y="242"/>
                    <a:pt x="149" y="241"/>
                    <a:pt x="147" y="239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7" y="249"/>
                    <a:pt x="155" y="248"/>
                    <a:pt x="154" y="248"/>
                  </a:cubicBezTo>
                  <a:cubicBezTo>
                    <a:pt x="152" y="248"/>
                    <a:pt x="151" y="249"/>
                    <a:pt x="149" y="251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29" y="270"/>
                    <a:pt x="127" y="271"/>
                    <a:pt x="125" y="272"/>
                  </a:cubicBezTo>
                  <a:cubicBezTo>
                    <a:pt x="123" y="273"/>
                    <a:pt x="121" y="274"/>
                    <a:pt x="119" y="274"/>
                  </a:cubicBezTo>
                  <a:cubicBezTo>
                    <a:pt x="116" y="274"/>
                    <a:pt x="114" y="273"/>
                    <a:pt x="111" y="272"/>
                  </a:cubicBezTo>
                  <a:cubicBezTo>
                    <a:pt x="108" y="270"/>
                    <a:pt x="105" y="268"/>
                    <a:pt x="103" y="265"/>
                  </a:cubicBezTo>
                  <a:cubicBezTo>
                    <a:pt x="98" y="260"/>
                    <a:pt x="96" y="256"/>
                    <a:pt x="96" y="251"/>
                  </a:cubicBezTo>
                  <a:cubicBezTo>
                    <a:pt x="96" y="246"/>
                    <a:pt x="98" y="242"/>
                    <a:pt x="103" y="23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2" y="219"/>
                    <a:pt x="123" y="217"/>
                    <a:pt x="124" y="216"/>
                  </a:cubicBezTo>
                  <a:cubicBezTo>
                    <a:pt x="124" y="215"/>
                    <a:pt x="123" y="213"/>
                    <a:pt x="121" y="211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43" y="231"/>
                    <a:pt x="143" y="231"/>
                    <a:pt x="143" y="231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40" y="231"/>
                    <a:pt x="138" y="230"/>
                    <a:pt x="137" y="230"/>
                  </a:cubicBezTo>
                  <a:cubicBezTo>
                    <a:pt x="135" y="230"/>
                    <a:pt x="133" y="231"/>
                    <a:pt x="131" y="233"/>
                  </a:cubicBezTo>
                  <a:cubicBezTo>
                    <a:pt x="111" y="252"/>
                    <a:pt x="111" y="252"/>
                    <a:pt x="111" y="252"/>
                  </a:cubicBezTo>
                  <a:cubicBezTo>
                    <a:pt x="108" y="254"/>
                    <a:pt x="106" y="257"/>
                    <a:pt x="106" y="259"/>
                  </a:cubicBezTo>
                  <a:cubicBezTo>
                    <a:pt x="106" y="262"/>
                    <a:pt x="107" y="264"/>
                    <a:pt x="109" y="267"/>
                  </a:cubicBezTo>
                  <a:cubicBezTo>
                    <a:pt x="112" y="270"/>
                    <a:pt x="115" y="271"/>
                    <a:pt x="118" y="271"/>
                  </a:cubicBezTo>
                  <a:cubicBezTo>
                    <a:pt x="122" y="270"/>
                    <a:pt x="125" y="268"/>
                    <a:pt x="129" y="265"/>
                  </a:cubicBezTo>
                  <a:cubicBezTo>
                    <a:pt x="129" y="265"/>
                    <a:pt x="129" y="265"/>
                    <a:pt x="129" y="265"/>
                  </a:cubicBezTo>
                  <a:close/>
                  <a:moveTo>
                    <a:pt x="146" y="291"/>
                  </a:moveTo>
                  <a:cubicBezTo>
                    <a:pt x="153" y="287"/>
                    <a:pt x="153" y="287"/>
                    <a:pt x="153" y="287"/>
                  </a:cubicBezTo>
                  <a:cubicBezTo>
                    <a:pt x="164" y="295"/>
                    <a:pt x="164" y="295"/>
                    <a:pt x="164" y="295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1" y="305"/>
                    <a:pt x="161" y="305"/>
                    <a:pt x="160" y="305"/>
                  </a:cubicBezTo>
                  <a:cubicBezTo>
                    <a:pt x="160" y="306"/>
                    <a:pt x="160" y="306"/>
                    <a:pt x="160" y="306"/>
                  </a:cubicBezTo>
                  <a:cubicBezTo>
                    <a:pt x="159" y="307"/>
                    <a:pt x="158" y="308"/>
                    <a:pt x="158" y="308"/>
                  </a:cubicBezTo>
                  <a:cubicBezTo>
                    <a:pt x="157" y="307"/>
                    <a:pt x="155" y="307"/>
                    <a:pt x="153" y="305"/>
                  </a:cubicBezTo>
                  <a:cubicBezTo>
                    <a:pt x="152" y="307"/>
                    <a:pt x="152" y="307"/>
                    <a:pt x="152" y="307"/>
                  </a:cubicBezTo>
                  <a:cubicBezTo>
                    <a:pt x="174" y="322"/>
                    <a:pt x="174" y="322"/>
                    <a:pt x="174" y="322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4" y="320"/>
                    <a:pt x="174" y="320"/>
                    <a:pt x="173" y="319"/>
                  </a:cubicBezTo>
                  <a:cubicBezTo>
                    <a:pt x="173" y="318"/>
                    <a:pt x="173" y="316"/>
                    <a:pt x="174" y="315"/>
                  </a:cubicBezTo>
                  <a:cubicBezTo>
                    <a:pt x="186" y="268"/>
                    <a:pt x="186" y="268"/>
                    <a:pt x="186" y="268"/>
                  </a:cubicBezTo>
                  <a:cubicBezTo>
                    <a:pt x="181" y="264"/>
                    <a:pt x="181" y="264"/>
                    <a:pt x="181" y="264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39" y="291"/>
                    <a:pt x="138" y="291"/>
                    <a:pt x="137" y="292"/>
                  </a:cubicBezTo>
                  <a:cubicBezTo>
                    <a:pt x="135" y="292"/>
                    <a:pt x="134" y="291"/>
                    <a:pt x="133" y="291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46" y="300"/>
                    <a:pt x="146" y="300"/>
                    <a:pt x="146" y="300"/>
                  </a:cubicBezTo>
                  <a:cubicBezTo>
                    <a:pt x="145" y="299"/>
                    <a:pt x="145" y="299"/>
                    <a:pt x="145" y="299"/>
                  </a:cubicBezTo>
                  <a:cubicBezTo>
                    <a:pt x="144" y="298"/>
                    <a:pt x="143" y="297"/>
                    <a:pt x="143" y="296"/>
                  </a:cubicBezTo>
                  <a:cubicBezTo>
                    <a:pt x="142" y="295"/>
                    <a:pt x="143" y="294"/>
                    <a:pt x="143" y="293"/>
                  </a:cubicBezTo>
                  <a:cubicBezTo>
                    <a:pt x="144" y="293"/>
                    <a:pt x="144" y="293"/>
                    <a:pt x="144" y="292"/>
                  </a:cubicBezTo>
                  <a:cubicBezTo>
                    <a:pt x="145" y="292"/>
                    <a:pt x="145" y="292"/>
                    <a:pt x="146" y="291"/>
                  </a:cubicBezTo>
                  <a:cubicBezTo>
                    <a:pt x="146" y="291"/>
                    <a:pt x="146" y="291"/>
                    <a:pt x="146" y="291"/>
                  </a:cubicBezTo>
                  <a:close/>
                  <a:moveTo>
                    <a:pt x="156" y="285"/>
                  </a:moveTo>
                  <a:cubicBezTo>
                    <a:pt x="169" y="276"/>
                    <a:pt x="169" y="276"/>
                    <a:pt x="169" y="276"/>
                  </a:cubicBezTo>
                  <a:cubicBezTo>
                    <a:pt x="164" y="291"/>
                    <a:pt x="164" y="291"/>
                    <a:pt x="164" y="291"/>
                  </a:cubicBezTo>
                  <a:cubicBezTo>
                    <a:pt x="156" y="285"/>
                    <a:pt x="156" y="285"/>
                    <a:pt x="156" y="285"/>
                  </a:cubicBezTo>
                  <a:close/>
                  <a:moveTo>
                    <a:pt x="213" y="294"/>
                  </a:moveTo>
                  <a:cubicBezTo>
                    <a:pt x="214" y="292"/>
                    <a:pt x="214" y="290"/>
                    <a:pt x="214" y="288"/>
                  </a:cubicBezTo>
                  <a:cubicBezTo>
                    <a:pt x="213" y="287"/>
                    <a:pt x="212" y="286"/>
                    <a:pt x="210" y="285"/>
                  </a:cubicBezTo>
                  <a:cubicBezTo>
                    <a:pt x="211" y="283"/>
                    <a:pt x="211" y="283"/>
                    <a:pt x="211" y="283"/>
                  </a:cubicBezTo>
                  <a:cubicBezTo>
                    <a:pt x="230" y="292"/>
                    <a:pt x="230" y="292"/>
                    <a:pt x="230" y="292"/>
                  </a:cubicBezTo>
                  <a:cubicBezTo>
                    <a:pt x="239" y="329"/>
                    <a:pt x="239" y="329"/>
                    <a:pt x="239" y="329"/>
                  </a:cubicBezTo>
                  <a:cubicBezTo>
                    <a:pt x="248" y="311"/>
                    <a:pt x="248" y="311"/>
                    <a:pt x="248" y="311"/>
                  </a:cubicBezTo>
                  <a:cubicBezTo>
                    <a:pt x="249" y="308"/>
                    <a:pt x="250" y="306"/>
                    <a:pt x="249" y="305"/>
                  </a:cubicBezTo>
                  <a:cubicBezTo>
                    <a:pt x="249" y="304"/>
                    <a:pt x="248" y="302"/>
                    <a:pt x="245" y="301"/>
                  </a:cubicBezTo>
                  <a:cubicBezTo>
                    <a:pt x="246" y="299"/>
                    <a:pt x="246" y="299"/>
                    <a:pt x="246" y="299"/>
                  </a:cubicBezTo>
                  <a:cubicBezTo>
                    <a:pt x="261" y="306"/>
                    <a:pt x="261" y="306"/>
                    <a:pt x="261" y="306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8" y="307"/>
                    <a:pt x="256" y="307"/>
                    <a:pt x="255" y="308"/>
                  </a:cubicBezTo>
                  <a:cubicBezTo>
                    <a:pt x="254" y="308"/>
                    <a:pt x="252" y="310"/>
                    <a:pt x="251" y="312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215" y="297"/>
                    <a:pt x="215" y="297"/>
                    <a:pt x="215" y="297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1" y="328"/>
                    <a:pt x="200" y="330"/>
                    <a:pt x="201" y="331"/>
                  </a:cubicBezTo>
                  <a:cubicBezTo>
                    <a:pt x="201" y="332"/>
                    <a:pt x="203" y="334"/>
                    <a:pt x="205" y="335"/>
                  </a:cubicBezTo>
                  <a:cubicBezTo>
                    <a:pt x="204" y="337"/>
                    <a:pt x="204" y="337"/>
                    <a:pt x="204" y="337"/>
                  </a:cubicBezTo>
                  <a:cubicBezTo>
                    <a:pt x="189" y="329"/>
                    <a:pt x="189" y="329"/>
                    <a:pt x="189" y="329"/>
                  </a:cubicBezTo>
                  <a:cubicBezTo>
                    <a:pt x="190" y="328"/>
                    <a:pt x="190" y="328"/>
                    <a:pt x="190" y="328"/>
                  </a:cubicBezTo>
                  <a:cubicBezTo>
                    <a:pt x="192" y="329"/>
                    <a:pt x="194" y="329"/>
                    <a:pt x="195" y="328"/>
                  </a:cubicBezTo>
                  <a:cubicBezTo>
                    <a:pt x="196" y="328"/>
                    <a:pt x="198" y="326"/>
                    <a:pt x="199" y="324"/>
                  </a:cubicBezTo>
                  <a:cubicBezTo>
                    <a:pt x="213" y="294"/>
                    <a:pt x="213" y="294"/>
                    <a:pt x="213" y="294"/>
                  </a:cubicBezTo>
                  <a:close/>
                  <a:moveTo>
                    <a:pt x="340" y="352"/>
                  </a:moveTo>
                  <a:cubicBezTo>
                    <a:pt x="342" y="329"/>
                    <a:pt x="342" y="329"/>
                    <a:pt x="342" y="329"/>
                  </a:cubicBezTo>
                  <a:cubicBezTo>
                    <a:pt x="342" y="326"/>
                    <a:pt x="342" y="324"/>
                    <a:pt x="341" y="323"/>
                  </a:cubicBezTo>
                  <a:cubicBezTo>
                    <a:pt x="340" y="322"/>
                    <a:pt x="339" y="321"/>
                    <a:pt x="336" y="321"/>
                  </a:cubicBezTo>
                  <a:cubicBezTo>
                    <a:pt x="337" y="319"/>
                    <a:pt x="337" y="319"/>
                    <a:pt x="337" y="319"/>
                  </a:cubicBezTo>
                  <a:cubicBezTo>
                    <a:pt x="353" y="320"/>
                    <a:pt x="353" y="320"/>
                    <a:pt x="353" y="320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1" y="322"/>
                    <a:pt x="349" y="323"/>
                    <a:pt x="348" y="324"/>
                  </a:cubicBezTo>
                  <a:cubicBezTo>
                    <a:pt x="347" y="325"/>
                    <a:pt x="346" y="327"/>
                    <a:pt x="346" y="329"/>
                  </a:cubicBezTo>
                  <a:cubicBezTo>
                    <a:pt x="344" y="352"/>
                    <a:pt x="344" y="352"/>
                    <a:pt x="344" y="352"/>
                  </a:cubicBezTo>
                  <a:cubicBezTo>
                    <a:pt x="343" y="356"/>
                    <a:pt x="343" y="359"/>
                    <a:pt x="342" y="361"/>
                  </a:cubicBezTo>
                  <a:cubicBezTo>
                    <a:pt x="341" y="363"/>
                    <a:pt x="340" y="364"/>
                    <a:pt x="339" y="366"/>
                  </a:cubicBezTo>
                  <a:cubicBezTo>
                    <a:pt x="337" y="368"/>
                    <a:pt x="334" y="369"/>
                    <a:pt x="331" y="370"/>
                  </a:cubicBezTo>
                  <a:cubicBezTo>
                    <a:pt x="328" y="371"/>
                    <a:pt x="325" y="371"/>
                    <a:pt x="321" y="371"/>
                  </a:cubicBezTo>
                  <a:cubicBezTo>
                    <a:pt x="314" y="370"/>
                    <a:pt x="309" y="368"/>
                    <a:pt x="306" y="365"/>
                  </a:cubicBezTo>
                  <a:cubicBezTo>
                    <a:pt x="303" y="361"/>
                    <a:pt x="302" y="356"/>
                    <a:pt x="302" y="350"/>
                  </a:cubicBezTo>
                  <a:cubicBezTo>
                    <a:pt x="304" y="326"/>
                    <a:pt x="304" y="326"/>
                    <a:pt x="304" y="326"/>
                  </a:cubicBezTo>
                  <a:cubicBezTo>
                    <a:pt x="305" y="323"/>
                    <a:pt x="304" y="321"/>
                    <a:pt x="303" y="320"/>
                  </a:cubicBezTo>
                  <a:cubicBezTo>
                    <a:pt x="303" y="319"/>
                    <a:pt x="301" y="318"/>
                    <a:pt x="299" y="318"/>
                  </a:cubicBezTo>
                  <a:cubicBezTo>
                    <a:pt x="299" y="316"/>
                    <a:pt x="299" y="316"/>
                    <a:pt x="299" y="316"/>
                  </a:cubicBezTo>
                  <a:cubicBezTo>
                    <a:pt x="328" y="318"/>
                    <a:pt x="328" y="318"/>
                    <a:pt x="328" y="318"/>
                  </a:cubicBezTo>
                  <a:cubicBezTo>
                    <a:pt x="328" y="320"/>
                    <a:pt x="328" y="320"/>
                    <a:pt x="328" y="320"/>
                  </a:cubicBezTo>
                  <a:cubicBezTo>
                    <a:pt x="325" y="320"/>
                    <a:pt x="323" y="321"/>
                    <a:pt x="322" y="322"/>
                  </a:cubicBezTo>
                  <a:cubicBezTo>
                    <a:pt x="321" y="323"/>
                    <a:pt x="321" y="324"/>
                    <a:pt x="320" y="327"/>
                  </a:cubicBezTo>
                  <a:cubicBezTo>
                    <a:pt x="318" y="355"/>
                    <a:pt x="318" y="355"/>
                    <a:pt x="318" y="355"/>
                  </a:cubicBezTo>
                  <a:cubicBezTo>
                    <a:pt x="318" y="359"/>
                    <a:pt x="318" y="362"/>
                    <a:pt x="320" y="364"/>
                  </a:cubicBezTo>
                  <a:cubicBezTo>
                    <a:pt x="321" y="366"/>
                    <a:pt x="323" y="367"/>
                    <a:pt x="327" y="367"/>
                  </a:cubicBezTo>
                  <a:cubicBezTo>
                    <a:pt x="331" y="367"/>
                    <a:pt x="334" y="366"/>
                    <a:pt x="336" y="364"/>
                  </a:cubicBezTo>
                  <a:cubicBezTo>
                    <a:pt x="338" y="361"/>
                    <a:pt x="340" y="358"/>
                    <a:pt x="340" y="352"/>
                  </a:cubicBezTo>
                  <a:cubicBezTo>
                    <a:pt x="340" y="352"/>
                    <a:pt x="340" y="352"/>
                    <a:pt x="340" y="352"/>
                  </a:cubicBezTo>
                  <a:close/>
                  <a:moveTo>
                    <a:pt x="368" y="329"/>
                  </a:moveTo>
                  <a:cubicBezTo>
                    <a:pt x="368" y="327"/>
                    <a:pt x="367" y="325"/>
                    <a:pt x="366" y="324"/>
                  </a:cubicBezTo>
                  <a:cubicBezTo>
                    <a:pt x="365" y="323"/>
                    <a:pt x="363" y="323"/>
                    <a:pt x="361" y="323"/>
                  </a:cubicBezTo>
                  <a:cubicBezTo>
                    <a:pt x="360" y="321"/>
                    <a:pt x="360" y="321"/>
                    <a:pt x="360" y="321"/>
                  </a:cubicBezTo>
                  <a:cubicBezTo>
                    <a:pt x="382" y="318"/>
                    <a:pt x="382" y="318"/>
                    <a:pt x="382" y="318"/>
                  </a:cubicBezTo>
                  <a:cubicBezTo>
                    <a:pt x="410" y="344"/>
                    <a:pt x="410" y="344"/>
                    <a:pt x="410" y="344"/>
                  </a:cubicBezTo>
                  <a:cubicBezTo>
                    <a:pt x="407" y="324"/>
                    <a:pt x="407" y="324"/>
                    <a:pt x="407" y="324"/>
                  </a:cubicBezTo>
                  <a:cubicBezTo>
                    <a:pt x="407" y="321"/>
                    <a:pt x="406" y="320"/>
                    <a:pt x="405" y="319"/>
                  </a:cubicBezTo>
                  <a:cubicBezTo>
                    <a:pt x="404" y="318"/>
                    <a:pt x="402" y="317"/>
                    <a:pt x="400" y="317"/>
                  </a:cubicBezTo>
                  <a:cubicBezTo>
                    <a:pt x="399" y="316"/>
                    <a:pt x="399" y="316"/>
                    <a:pt x="399" y="316"/>
                  </a:cubicBezTo>
                  <a:cubicBezTo>
                    <a:pt x="416" y="313"/>
                    <a:pt x="416" y="313"/>
                    <a:pt x="416" y="313"/>
                  </a:cubicBezTo>
                  <a:cubicBezTo>
                    <a:pt x="416" y="315"/>
                    <a:pt x="416" y="315"/>
                    <a:pt x="416" y="315"/>
                  </a:cubicBezTo>
                  <a:cubicBezTo>
                    <a:pt x="414" y="316"/>
                    <a:pt x="412" y="316"/>
                    <a:pt x="411" y="318"/>
                  </a:cubicBezTo>
                  <a:cubicBezTo>
                    <a:pt x="410" y="319"/>
                    <a:pt x="410" y="321"/>
                    <a:pt x="411" y="323"/>
                  </a:cubicBezTo>
                  <a:cubicBezTo>
                    <a:pt x="416" y="365"/>
                    <a:pt x="416" y="365"/>
                    <a:pt x="416" y="365"/>
                  </a:cubicBezTo>
                  <a:cubicBezTo>
                    <a:pt x="411" y="366"/>
                    <a:pt x="411" y="366"/>
                    <a:pt x="411" y="366"/>
                  </a:cubicBezTo>
                  <a:cubicBezTo>
                    <a:pt x="372" y="330"/>
                    <a:pt x="372" y="330"/>
                    <a:pt x="372" y="330"/>
                  </a:cubicBezTo>
                  <a:cubicBezTo>
                    <a:pt x="376" y="361"/>
                    <a:pt x="376" y="361"/>
                    <a:pt x="376" y="361"/>
                  </a:cubicBezTo>
                  <a:cubicBezTo>
                    <a:pt x="377" y="364"/>
                    <a:pt x="377" y="366"/>
                    <a:pt x="379" y="367"/>
                  </a:cubicBezTo>
                  <a:cubicBezTo>
                    <a:pt x="380" y="368"/>
                    <a:pt x="381" y="368"/>
                    <a:pt x="384" y="368"/>
                  </a:cubicBezTo>
                  <a:cubicBezTo>
                    <a:pt x="384" y="370"/>
                    <a:pt x="384" y="370"/>
                    <a:pt x="384" y="370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70" y="370"/>
                    <a:pt x="371" y="369"/>
                    <a:pt x="372" y="368"/>
                  </a:cubicBezTo>
                  <a:cubicBezTo>
                    <a:pt x="373" y="366"/>
                    <a:pt x="373" y="364"/>
                    <a:pt x="373" y="362"/>
                  </a:cubicBezTo>
                  <a:cubicBezTo>
                    <a:pt x="368" y="329"/>
                    <a:pt x="368" y="329"/>
                    <a:pt x="368" y="329"/>
                  </a:cubicBezTo>
                  <a:close/>
                  <a:moveTo>
                    <a:pt x="461" y="345"/>
                  </a:moveTo>
                  <a:cubicBezTo>
                    <a:pt x="462" y="348"/>
                    <a:pt x="463" y="349"/>
                    <a:pt x="464" y="350"/>
                  </a:cubicBezTo>
                  <a:cubicBezTo>
                    <a:pt x="465" y="351"/>
                    <a:pt x="467" y="351"/>
                    <a:pt x="469" y="351"/>
                  </a:cubicBezTo>
                  <a:cubicBezTo>
                    <a:pt x="470" y="352"/>
                    <a:pt x="470" y="352"/>
                    <a:pt x="470" y="352"/>
                  </a:cubicBezTo>
                  <a:cubicBezTo>
                    <a:pt x="442" y="360"/>
                    <a:pt x="442" y="360"/>
                    <a:pt x="442" y="360"/>
                  </a:cubicBezTo>
                  <a:cubicBezTo>
                    <a:pt x="441" y="359"/>
                    <a:pt x="441" y="359"/>
                    <a:pt x="441" y="359"/>
                  </a:cubicBezTo>
                  <a:cubicBezTo>
                    <a:pt x="444" y="358"/>
                    <a:pt x="445" y="357"/>
                    <a:pt x="446" y="355"/>
                  </a:cubicBezTo>
                  <a:cubicBezTo>
                    <a:pt x="446" y="354"/>
                    <a:pt x="446" y="352"/>
                    <a:pt x="446" y="350"/>
                  </a:cubicBezTo>
                  <a:cubicBezTo>
                    <a:pt x="436" y="318"/>
                    <a:pt x="436" y="318"/>
                    <a:pt x="436" y="318"/>
                  </a:cubicBezTo>
                  <a:cubicBezTo>
                    <a:pt x="436" y="316"/>
                    <a:pt x="435" y="314"/>
                    <a:pt x="433" y="313"/>
                  </a:cubicBezTo>
                  <a:cubicBezTo>
                    <a:pt x="432" y="312"/>
                    <a:pt x="430" y="312"/>
                    <a:pt x="428" y="313"/>
                  </a:cubicBezTo>
                  <a:cubicBezTo>
                    <a:pt x="428" y="311"/>
                    <a:pt x="428" y="311"/>
                    <a:pt x="428" y="311"/>
                  </a:cubicBezTo>
                  <a:cubicBezTo>
                    <a:pt x="456" y="303"/>
                    <a:pt x="456" y="303"/>
                    <a:pt x="456" y="303"/>
                  </a:cubicBezTo>
                  <a:cubicBezTo>
                    <a:pt x="456" y="305"/>
                    <a:pt x="456" y="305"/>
                    <a:pt x="456" y="305"/>
                  </a:cubicBezTo>
                  <a:cubicBezTo>
                    <a:pt x="454" y="306"/>
                    <a:pt x="452" y="307"/>
                    <a:pt x="452" y="308"/>
                  </a:cubicBezTo>
                  <a:cubicBezTo>
                    <a:pt x="451" y="309"/>
                    <a:pt x="451" y="311"/>
                    <a:pt x="452" y="314"/>
                  </a:cubicBezTo>
                  <a:cubicBezTo>
                    <a:pt x="461" y="345"/>
                    <a:pt x="461" y="345"/>
                    <a:pt x="461" y="345"/>
                  </a:cubicBezTo>
                  <a:close/>
                  <a:moveTo>
                    <a:pt x="508" y="337"/>
                  </a:moveTo>
                  <a:cubicBezTo>
                    <a:pt x="511" y="336"/>
                    <a:pt x="511" y="336"/>
                    <a:pt x="511" y="336"/>
                  </a:cubicBezTo>
                  <a:cubicBezTo>
                    <a:pt x="507" y="287"/>
                    <a:pt x="507" y="287"/>
                    <a:pt x="507" y="287"/>
                  </a:cubicBezTo>
                  <a:cubicBezTo>
                    <a:pt x="507" y="285"/>
                    <a:pt x="507" y="284"/>
                    <a:pt x="507" y="282"/>
                  </a:cubicBezTo>
                  <a:cubicBezTo>
                    <a:pt x="508" y="281"/>
                    <a:pt x="509" y="280"/>
                    <a:pt x="510" y="279"/>
                  </a:cubicBezTo>
                  <a:cubicBezTo>
                    <a:pt x="509" y="277"/>
                    <a:pt x="509" y="277"/>
                    <a:pt x="509" y="277"/>
                  </a:cubicBezTo>
                  <a:cubicBezTo>
                    <a:pt x="495" y="285"/>
                    <a:pt x="495" y="285"/>
                    <a:pt x="495" y="285"/>
                  </a:cubicBezTo>
                  <a:cubicBezTo>
                    <a:pt x="496" y="286"/>
                    <a:pt x="496" y="286"/>
                    <a:pt x="496" y="286"/>
                  </a:cubicBezTo>
                  <a:cubicBezTo>
                    <a:pt x="498" y="286"/>
                    <a:pt x="499" y="285"/>
                    <a:pt x="500" y="285"/>
                  </a:cubicBezTo>
                  <a:cubicBezTo>
                    <a:pt x="501" y="285"/>
                    <a:pt x="502" y="286"/>
                    <a:pt x="503" y="287"/>
                  </a:cubicBezTo>
                  <a:cubicBezTo>
                    <a:pt x="503" y="287"/>
                    <a:pt x="503" y="287"/>
                    <a:pt x="503" y="288"/>
                  </a:cubicBezTo>
                  <a:cubicBezTo>
                    <a:pt x="503" y="288"/>
                    <a:pt x="503" y="289"/>
                    <a:pt x="503" y="290"/>
                  </a:cubicBezTo>
                  <a:cubicBezTo>
                    <a:pt x="506" y="316"/>
                    <a:pt x="506" y="316"/>
                    <a:pt x="506" y="316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84" y="297"/>
                    <a:pt x="484" y="296"/>
                    <a:pt x="483" y="296"/>
                  </a:cubicBezTo>
                  <a:cubicBezTo>
                    <a:pt x="483" y="295"/>
                    <a:pt x="483" y="295"/>
                    <a:pt x="483" y="294"/>
                  </a:cubicBezTo>
                  <a:cubicBezTo>
                    <a:pt x="484" y="293"/>
                    <a:pt x="485" y="292"/>
                    <a:pt x="486" y="292"/>
                  </a:cubicBezTo>
                  <a:cubicBezTo>
                    <a:pt x="486" y="291"/>
                    <a:pt x="486" y="291"/>
                    <a:pt x="486" y="291"/>
                  </a:cubicBezTo>
                  <a:cubicBezTo>
                    <a:pt x="486" y="290"/>
                    <a:pt x="486" y="290"/>
                    <a:pt x="486" y="290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64" y="303"/>
                    <a:pt x="465" y="303"/>
                    <a:pt x="467" y="303"/>
                  </a:cubicBezTo>
                  <a:cubicBezTo>
                    <a:pt x="468" y="304"/>
                    <a:pt x="469" y="305"/>
                    <a:pt x="471" y="306"/>
                  </a:cubicBezTo>
                  <a:cubicBezTo>
                    <a:pt x="508" y="337"/>
                    <a:pt x="508" y="337"/>
                    <a:pt x="508" y="337"/>
                  </a:cubicBezTo>
                  <a:close/>
                  <a:moveTo>
                    <a:pt x="547" y="316"/>
                  </a:moveTo>
                  <a:cubicBezTo>
                    <a:pt x="546" y="315"/>
                    <a:pt x="546" y="315"/>
                    <a:pt x="546" y="315"/>
                  </a:cubicBezTo>
                  <a:cubicBezTo>
                    <a:pt x="548" y="313"/>
                    <a:pt x="549" y="311"/>
                    <a:pt x="549" y="310"/>
                  </a:cubicBezTo>
                  <a:cubicBezTo>
                    <a:pt x="549" y="308"/>
                    <a:pt x="548" y="307"/>
                    <a:pt x="547" y="305"/>
                  </a:cubicBezTo>
                  <a:cubicBezTo>
                    <a:pt x="526" y="279"/>
                    <a:pt x="526" y="279"/>
                    <a:pt x="526" y="279"/>
                  </a:cubicBezTo>
                  <a:cubicBezTo>
                    <a:pt x="524" y="277"/>
                    <a:pt x="523" y="276"/>
                    <a:pt x="521" y="276"/>
                  </a:cubicBezTo>
                  <a:cubicBezTo>
                    <a:pt x="520" y="275"/>
                    <a:pt x="518" y="276"/>
                    <a:pt x="516" y="277"/>
                  </a:cubicBezTo>
                  <a:cubicBezTo>
                    <a:pt x="515" y="276"/>
                    <a:pt x="515" y="276"/>
                    <a:pt x="515" y="276"/>
                  </a:cubicBezTo>
                  <a:cubicBezTo>
                    <a:pt x="550" y="248"/>
                    <a:pt x="550" y="248"/>
                    <a:pt x="550" y="248"/>
                  </a:cubicBezTo>
                  <a:cubicBezTo>
                    <a:pt x="559" y="258"/>
                    <a:pt x="559" y="258"/>
                    <a:pt x="559" y="258"/>
                  </a:cubicBezTo>
                  <a:cubicBezTo>
                    <a:pt x="558" y="260"/>
                    <a:pt x="558" y="260"/>
                    <a:pt x="558" y="260"/>
                  </a:cubicBezTo>
                  <a:cubicBezTo>
                    <a:pt x="555" y="257"/>
                    <a:pt x="552" y="256"/>
                    <a:pt x="549" y="256"/>
                  </a:cubicBezTo>
                  <a:cubicBezTo>
                    <a:pt x="547" y="255"/>
                    <a:pt x="544" y="257"/>
                    <a:pt x="540" y="260"/>
                  </a:cubicBezTo>
                  <a:cubicBezTo>
                    <a:pt x="535" y="264"/>
                    <a:pt x="535" y="264"/>
                    <a:pt x="535" y="264"/>
                  </a:cubicBezTo>
                  <a:cubicBezTo>
                    <a:pt x="547" y="280"/>
                    <a:pt x="547" y="280"/>
                    <a:pt x="547" y="280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50" y="278"/>
                    <a:pt x="551" y="276"/>
                    <a:pt x="551" y="274"/>
                  </a:cubicBezTo>
                  <a:cubicBezTo>
                    <a:pt x="551" y="271"/>
                    <a:pt x="550" y="269"/>
                    <a:pt x="548" y="266"/>
                  </a:cubicBezTo>
                  <a:cubicBezTo>
                    <a:pt x="550" y="264"/>
                    <a:pt x="550" y="264"/>
                    <a:pt x="550" y="264"/>
                  </a:cubicBezTo>
                  <a:cubicBezTo>
                    <a:pt x="565" y="284"/>
                    <a:pt x="565" y="284"/>
                    <a:pt x="565" y="284"/>
                  </a:cubicBezTo>
                  <a:cubicBezTo>
                    <a:pt x="564" y="285"/>
                    <a:pt x="564" y="285"/>
                    <a:pt x="564" y="285"/>
                  </a:cubicBezTo>
                  <a:cubicBezTo>
                    <a:pt x="561" y="282"/>
                    <a:pt x="559" y="280"/>
                    <a:pt x="557" y="280"/>
                  </a:cubicBezTo>
                  <a:cubicBezTo>
                    <a:pt x="554" y="280"/>
                    <a:pt x="552" y="280"/>
                    <a:pt x="550" y="282"/>
                  </a:cubicBezTo>
                  <a:cubicBezTo>
                    <a:pt x="550" y="283"/>
                    <a:pt x="550" y="283"/>
                    <a:pt x="550" y="283"/>
                  </a:cubicBezTo>
                  <a:cubicBezTo>
                    <a:pt x="560" y="295"/>
                    <a:pt x="560" y="295"/>
                    <a:pt x="560" y="295"/>
                  </a:cubicBezTo>
                  <a:cubicBezTo>
                    <a:pt x="561" y="297"/>
                    <a:pt x="562" y="298"/>
                    <a:pt x="563" y="298"/>
                  </a:cubicBezTo>
                  <a:cubicBezTo>
                    <a:pt x="564" y="298"/>
                    <a:pt x="566" y="297"/>
                    <a:pt x="568" y="295"/>
                  </a:cubicBezTo>
                  <a:cubicBezTo>
                    <a:pt x="572" y="292"/>
                    <a:pt x="574" y="289"/>
                    <a:pt x="575" y="286"/>
                  </a:cubicBezTo>
                  <a:cubicBezTo>
                    <a:pt x="576" y="282"/>
                    <a:pt x="575" y="279"/>
                    <a:pt x="573" y="274"/>
                  </a:cubicBezTo>
                  <a:cubicBezTo>
                    <a:pt x="575" y="273"/>
                    <a:pt x="575" y="273"/>
                    <a:pt x="575" y="273"/>
                  </a:cubicBezTo>
                  <a:cubicBezTo>
                    <a:pt x="583" y="287"/>
                    <a:pt x="583" y="287"/>
                    <a:pt x="583" y="287"/>
                  </a:cubicBezTo>
                  <a:cubicBezTo>
                    <a:pt x="547" y="316"/>
                    <a:pt x="547" y="316"/>
                    <a:pt x="547" y="316"/>
                  </a:cubicBezTo>
                  <a:close/>
                  <a:moveTo>
                    <a:pt x="595" y="239"/>
                  </a:moveTo>
                  <a:cubicBezTo>
                    <a:pt x="596" y="238"/>
                    <a:pt x="596" y="238"/>
                    <a:pt x="596" y="238"/>
                  </a:cubicBezTo>
                  <a:cubicBezTo>
                    <a:pt x="598" y="236"/>
                    <a:pt x="599" y="233"/>
                    <a:pt x="599" y="231"/>
                  </a:cubicBezTo>
                  <a:cubicBezTo>
                    <a:pt x="598" y="229"/>
                    <a:pt x="597" y="226"/>
                    <a:pt x="594" y="224"/>
                  </a:cubicBezTo>
                  <a:cubicBezTo>
                    <a:pt x="591" y="221"/>
                    <a:pt x="588" y="220"/>
                    <a:pt x="586" y="220"/>
                  </a:cubicBezTo>
                  <a:cubicBezTo>
                    <a:pt x="583" y="220"/>
                    <a:pt x="581" y="222"/>
                    <a:pt x="579" y="225"/>
                  </a:cubicBezTo>
                  <a:cubicBezTo>
                    <a:pt x="595" y="239"/>
                    <a:pt x="595" y="239"/>
                    <a:pt x="595" y="239"/>
                  </a:cubicBezTo>
                  <a:close/>
                  <a:moveTo>
                    <a:pt x="609" y="250"/>
                  </a:moveTo>
                  <a:cubicBezTo>
                    <a:pt x="598" y="241"/>
                    <a:pt x="598" y="241"/>
                    <a:pt x="598" y="241"/>
                  </a:cubicBezTo>
                  <a:cubicBezTo>
                    <a:pt x="599" y="240"/>
                    <a:pt x="599" y="240"/>
                    <a:pt x="599" y="240"/>
                  </a:cubicBezTo>
                  <a:cubicBezTo>
                    <a:pt x="625" y="245"/>
                    <a:pt x="625" y="245"/>
                    <a:pt x="625" y="245"/>
                  </a:cubicBezTo>
                  <a:cubicBezTo>
                    <a:pt x="637" y="230"/>
                    <a:pt x="637" y="230"/>
                    <a:pt x="637" y="230"/>
                  </a:cubicBezTo>
                  <a:cubicBezTo>
                    <a:pt x="636" y="229"/>
                    <a:pt x="636" y="229"/>
                    <a:pt x="636" y="229"/>
                  </a:cubicBezTo>
                  <a:cubicBezTo>
                    <a:pt x="635" y="230"/>
                    <a:pt x="634" y="231"/>
                    <a:pt x="633" y="231"/>
                  </a:cubicBezTo>
                  <a:cubicBezTo>
                    <a:pt x="632" y="231"/>
                    <a:pt x="630" y="231"/>
                    <a:pt x="628" y="231"/>
                  </a:cubicBezTo>
                  <a:cubicBezTo>
                    <a:pt x="608" y="227"/>
                    <a:pt x="608" y="227"/>
                    <a:pt x="608" y="227"/>
                  </a:cubicBezTo>
                  <a:cubicBezTo>
                    <a:pt x="609" y="224"/>
                    <a:pt x="609" y="221"/>
                    <a:pt x="609" y="218"/>
                  </a:cubicBezTo>
                  <a:cubicBezTo>
                    <a:pt x="608" y="215"/>
                    <a:pt x="607" y="213"/>
                    <a:pt x="604" y="211"/>
                  </a:cubicBezTo>
                  <a:cubicBezTo>
                    <a:pt x="601" y="208"/>
                    <a:pt x="597" y="207"/>
                    <a:pt x="593" y="209"/>
                  </a:cubicBezTo>
                  <a:cubicBezTo>
                    <a:pt x="589" y="210"/>
                    <a:pt x="585" y="213"/>
                    <a:pt x="580" y="218"/>
                  </a:cubicBezTo>
                  <a:cubicBezTo>
                    <a:pt x="562" y="240"/>
                    <a:pt x="562" y="240"/>
                    <a:pt x="562" y="240"/>
                  </a:cubicBezTo>
                  <a:cubicBezTo>
                    <a:pt x="563" y="241"/>
                    <a:pt x="563" y="241"/>
                    <a:pt x="563" y="241"/>
                  </a:cubicBezTo>
                  <a:cubicBezTo>
                    <a:pt x="565" y="240"/>
                    <a:pt x="567" y="239"/>
                    <a:pt x="568" y="239"/>
                  </a:cubicBezTo>
                  <a:cubicBezTo>
                    <a:pt x="569" y="239"/>
                    <a:pt x="571" y="239"/>
                    <a:pt x="573" y="241"/>
                  </a:cubicBezTo>
                  <a:cubicBezTo>
                    <a:pt x="598" y="262"/>
                    <a:pt x="598" y="262"/>
                    <a:pt x="598" y="262"/>
                  </a:cubicBezTo>
                  <a:cubicBezTo>
                    <a:pt x="600" y="264"/>
                    <a:pt x="602" y="266"/>
                    <a:pt x="602" y="267"/>
                  </a:cubicBezTo>
                  <a:cubicBezTo>
                    <a:pt x="602" y="269"/>
                    <a:pt x="601" y="270"/>
                    <a:pt x="600" y="272"/>
                  </a:cubicBezTo>
                  <a:cubicBezTo>
                    <a:pt x="601" y="273"/>
                    <a:pt x="601" y="273"/>
                    <a:pt x="601" y="273"/>
                  </a:cubicBezTo>
                  <a:cubicBezTo>
                    <a:pt x="620" y="251"/>
                    <a:pt x="620" y="251"/>
                    <a:pt x="620" y="251"/>
                  </a:cubicBezTo>
                  <a:cubicBezTo>
                    <a:pt x="619" y="249"/>
                    <a:pt x="619" y="249"/>
                    <a:pt x="619" y="249"/>
                  </a:cubicBezTo>
                  <a:cubicBezTo>
                    <a:pt x="617" y="251"/>
                    <a:pt x="616" y="252"/>
                    <a:pt x="614" y="252"/>
                  </a:cubicBezTo>
                  <a:cubicBezTo>
                    <a:pt x="613" y="253"/>
                    <a:pt x="611" y="252"/>
                    <a:pt x="609" y="250"/>
                  </a:cubicBezTo>
                  <a:cubicBezTo>
                    <a:pt x="609" y="250"/>
                    <a:pt x="609" y="250"/>
                    <a:pt x="609" y="250"/>
                  </a:cubicBezTo>
                  <a:close/>
                  <a:moveTo>
                    <a:pt x="651" y="215"/>
                  </a:moveTo>
                  <a:cubicBezTo>
                    <a:pt x="634" y="206"/>
                    <a:pt x="634" y="206"/>
                    <a:pt x="634" y="206"/>
                  </a:cubicBezTo>
                  <a:cubicBezTo>
                    <a:pt x="635" y="204"/>
                    <a:pt x="635" y="204"/>
                    <a:pt x="635" y="204"/>
                  </a:cubicBezTo>
                  <a:cubicBezTo>
                    <a:pt x="639" y="206"/>
                    <a:pt x="643" y="206"/>
                    <a:pt x="648" y="205"/>
                  </a:cubicBezTo>
                  <a:cubicBezTo>
                    <a:pt x="652" y="203"/>
                    <a:pt x="655" y="200"/>
                    <a:pt x="657" y="196"/>
                  </a:cubicBezTo>
                  <a:cubicBezTo>
                    <a:pt x="659" y="194"/>
                    <a:pt x="659" y="191"/>
                    <a:pt x="659" y="189"/>
                  </a:cubicBezTo>
                  <a:cubicBezTo>
                    <a:pt x="659" y="187"/>
                    <a:pt x="658" y="185"/>
                    <a:pt x="656" y="184"/>
                  </a:cubicBezTo>
                  <a:cubicBezTo>
                    <a:pt x="653" y="183"/>
                    <a:pt x="648" y="185"/>
                    <a:pt x="641" y="190"/>
                  </a:cubicBezTo>
                  <a:cubicBezTo>
                    <a:pt x="640" y="190"/>
                    <a:pt x="640" y="190"/>
                    <a:pt x="640" y="190"/>
                  </a:cubicBezTo>
                  <a:cubicBezTo>
                    <a:pt x="640" y="191"/>
                    <a:pt x="639" y="191"/>
                    <a:pt x="638" y="192"/>
                  </a:cubicBezTo>
                  <a:cubicBezTo>
                    <a:pt x="633" y="196"/>
                    <a:pt x="629" y="198"/>
                    <a:pt x="626" y="198"/>
                  </a:cubicBezTo>
                  <a:cubicBezTo>
                    <a:pt x="625" y="199"/>
                    <a:pt x="623" y="199"/>
                    <a:pt x="622" y="198"/>
                  </a:cubicBezTo>
                  <a:cubicBezTo>
                    <a:pt x="620" y="198"/>
                    <a:pt x="619" y="198"/>
                    <a:pt x="618" y="197"/>
                  </a:cubicBezTo>
                  <a:cubicBezTo>
                    <a:pt x="614" y="195"/>
                    <a:pt x="611" y="191"/>
                    <a:pt x="610" y="186"/>
                  </a:cubicBezTo>
                  <a:cubicBezTo>
                    <a:pt x="609" y="182"/>
                    <a:pt x="610" y="177"/>
                    <a:pt x="613" y="172"/>
                  </a:cubicBezTo>
                  <a:cubicBezTo>
                    <a:pt x="614" y="169"/>
                    <a:pt x="616" y="167"/>
                    <a:pt x="619" y="165"/>
                  </a:cubicBezTo>
                  <a:cubicBezTo>
                    <a:pt x="622" y="162"/>
                    <a:pt x="623" y="161"/>
                    <a:pt x="623" y="161"/>
                  </a:cubicBezTo>
                  <a:cubicBezTo>
                    <a:pt x="624" y="160"/>
                    <a:pt x="624" y="159"/>
                    <a:pt x="623" y="159"/>
                  </a:cubicBezTo>
                  <a:cubicBezTo>
                    <a:pt x="623" y="158"/>
                    <a:pt x="622" y="158"/>
                    <a:pt x="621" y="157"/>
                  </a:cubicBezTo>
                  <a:cubicBezTo>
                    <a:pt x="622" y="155"/>
                    <a:pt x="622" y="155"/>
                    <a:pt x="622" y="155"/>
                  </a:cubicBezTo>
                  <a:cubicBezTo>
                    <a:pt x="637" y="163"/>
                    <a:pt x="637" y="163"/>
                    <a:pt x="637" y="163"/>
                  </a:cubicBezTo>
                  <a:cubicBezTo>
                    <a:pt x="636" y="165"/>
                    <a:pt x="636" y="165"/>
                    <a:pt x="636" y="165"/>
                  </a:cubicBezTo>
                  <a:cubicBezTo>
                    <a:pt x="632" y="163"/>
                    <a:pt x="628" y="163"/>
                    <a:pt x="625" y="165"/>
                  </a:cubicBezTo>
                  <a:cubicBezTo>
                    <a:pt x="621" y="166"/>
                    <a:pt x="618" y="169"/>
                    <a:pt x="616" y="173"/>
                  </a:cubicBezTo>
                  <a:cubicBezTo>
                    <a:pt x="615" y="175"/>
                    <a:pt x="615" y="177"/>
                    <a:pt x="615" y="179"/>
                  </a:cubicBezTo>
                  <a:cubicBezTo>
                    <a:pt x="615" y="181"/>
                    <a:pt x="616" y="182"/>
                    <a:pt x="618" y="183"/>
                  </a:cubicBezTo>
                  <a:cubicBezTo>
                    <a:pt x="620" y="184"/>
                    <a:pt x="624" y="183"/>
                    <a:pt x="630" y="179"/>
                  </a:cubicBezTo>
                  <a:cubicBezTo>
                    <a:pt x="630" y="178"/>
                    <a:pt x="630" y="178"/>
                    <a:pt x="630" y="178"/>
                  </a:cubicBezTo>
                  <a:cubicBezTo>
                    <a:pt x="634" y="175"/>
                    <a:pt x="637" y="173"/>
                    <a:pt x="639" y="172"/>
                  </a:cubicBezTo>
                  <a:cubicBezTo>
                    <a:pt x="641" y="170"/>
                    <a:pt x="643" y="170"/>
                    <a:pt x="644" y="169"/>
                  </a:cubicBezTo>
                  <a:cubicBezTo>
                    <a:pt x="646" y="169"/>
                    <a:pt x="648" y="169"/>
                    <a:pt x="650" y="169"/>
                  </a:cubicBezTo>
                  <a:cubicBezTo>
                    <a:pt x="652" y="169"/>
                    <a:pt x="654" y="170"/>
                    <a:pt x="656" y="171"/>
                  </a:cubicBezTo>
                  <a:cubicBezTo>
                    <a:pt x="660" y="173"/>
                    <a:pt x="663" y="177"/>
                    <a:pt x="664" y="182"/>
                  </a:cubicBezTo>
                  <a:cubicBezTo>
                    <a:pt x="665" y="186"/>
                    <a:pt x="664" y="191"/>
                    <a:pt x="661" y="197"/>
                  </a:cubicBezTo>
                  <a:cubicBezTo>
                    <a:pt x="659" y="199"/>
                    <a:pt x="657" y="202"/>
                    <a:pt x="654" y="205"/>
                  </a:cubicBezTo>
                  <a:cubicBezTo>
                    <a:pt x="652" y="207"/>
                    <a:pt x="650" y="209"/>
                    <a:pt x="650" y="209"/>
                  </a:cubicBezTo>
                  <a:cubicBezTo>
                    <a:pt x="650" y="210"/>
                    <a:pt x="650" y="211"/>
                    <a:pt x="650" y="211"/>
                  </a:cubicBezTo>
                  <a:cubicBezTo>
                    <a:pt x="650" y="212"/>
                    <a:pt x="651" y="213"/>
                    <a:pt x="652" y="213"/>
                  </a:cubicBezTo>
                  <a:cubicBezTo>
                    <a:pt x="651" y="215"/>
                    <a:pt x="651" y="215"/>
                    <a:pt x="651" y="215"/>
                  </a:cubicBezTo>
                  <a:close/>
                  <a:moveTo>
                    <a:pt x="678" y="136"/>
                  </a:moveTo>
                  <a:cubicBezTo>
                    <a:pt x="647" y="124"/>
                    <a:pt x="647" y="124"/>
                    <a:pt x="647" y="124"/>
                  </a:cubicBezTo>
                  <a:cubicBezTo>
                    <a:pt x="644" y="123"/>
                    <a:pt x="643" y="122"/>
                    <a:pt x="642" y="121"/>
                  </a:cubicBezTo>
                  <a:cubicBezTo>
                    <a:pt x="642" y="120"/>
                    <a:pt x="642" y="118"/>
                    <a:pt x="642" y="116"/>
                  </a:cubicBezTo>
                  <a:cubicBezTo>
                    <a:pt x="641" y="115"/>
                    <a:pt x="641" y="115"/>
                    <a:pt x="641" y="115"/>
                  </a:cubicBezTo>
                  <a:cubicBezTo>
                    <a:pt x="630" y="142"/>
                    <a:pt x="630" y="142"/>
                    <a:pt x="630" y="142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3" y="141"/>
                    <a:pt x="634" y="139"/>
                    <a:pt x="635" y="139"/>
                  </a:cubicBezTo>
                  <a:cubicBezTo>
                    <a:pt x="637" y="138"/>
                    <a:pt x="639" y="138"/>
                    <a:pt x="641" y="139"/>
                  </a:cubicBezTo>
                  <a:cubicBezTo>
                    <a:pt x="672" y="151"/>
                    <a:pt x="672" y="151"/>
                    <a:pt x="672" y="151"/>
                  </a:cubicBezTo>
                  <a:cubicBezTo>
                    <a:pt x="674" y="152"/>
                    <a:pt x="676" y="153"/>
                    <a:pt x="677" y="154"/>
                  </a:cubicBezTo>
                  <a:cubicBezTo>
                    <a:pt x="677" y="156"/>
                    <a:pt x="677" y="158"/>
                    <a:pt x="676" y="160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89" y="133"/>
                    <a:pt x="689" y="133"/>
                    <a:pt x="689" y="133"/>
                  </a:cubicBezTo>
                  <a:cubicBezTo>
                    <a:pt x="687" y="133"/>
                    <a:pt x="687" y="133"/>
                    <a:pt x="687" y="133"/>
                  </a:cubicBezTo>
                  <a:cubicBezTo>
                    <a:pt x="686" y="135"/>
                    <a:pt x="685" y="136"/>
                    <a:pt x="683" y="137"/>
                  </a:cubicBezTo>
                  <a:cubicBezTo>
                    <a:pt x="682" y="137"/>
                    <a:pt x="680" y="137"/>
                    <a:pt x="678" y="136"/>
                  </a:cubicBezTo>
                  <a:cubicBezTo>
                    <a:pt x="678" y="136"/>
                    <a:pt x="678" y="136"/>
                    <a:pt x="678" y="136"/>
                  </a:cubicBezTo>
                  <a:close/>
                  <a:moveTo>
                    <a:pt x="656" y="57"/>
                  </a:moveTo>
                  <a:cubicBezTo>
                    <a:pt x="669" y="60"/>
                    <a:pt x="669" y="60"/>
                    <a:pt x="669" y="60"/>
                  </a:cubicBezTo>
                  <a:cubicBezTo>
                    <a:pt x="668" y="62"/>
                    <a:pt x="668" y="62"/>
                    <a:pt x="668" y="62"/>
                  </a:cubicBezTo>
                  <a:cubicBezTo>
                    <a:pt x="665" y="62"/>
                    <a:pt x="662" y="62"/>
                    <a:pt x="660" y="63"/>
                  </a:cubicBezTo>
                  <a:cubicBezTo>
                    <a:pt x="658" y="64"/>
                    <a:pt x="657" y="67"/>
                    <a:pt x="656" y="70"/>
                  </a:cubicBezTo>
                  <a:cubicBezTo>
                    <a:pt x="655" y="73"/>
                    <a:pt x="655" y="73"/>
                    <a:pt x="655" y="73"/>
                  </a:cubicBezTo>
                  <a:cubicBezTo>
                    <a:pt x="693" y="82"/>
                    <a:pt x="693" y="82"/>
                    <a:pt x="693" y="82"/>
                  </a:cubicBezTo>
                  <a:cubicBezTo>
                    <a:pt x="696" y="83"/>
                    <a:pt x="698" y="83"/>
                    <a:pt x="699" y="82"/>
                  </a:cubicBezTo>
                  <a:cubicBezTo>
                    <a:pt x="700" y="81"/>
                    <a:pt x="701" y="80"/>
                    <a:pt x="702" y="77"/>
                  </a:cubicBezTo>
                  <a:cubicBezTo>
                    <a:pt x="704" y="78"/>
                    <a:pt x="704" y="78"/>
                    <a:pt x="704" y="78"/>
                  </a:cubicBezTo>
                  <a:cubicBezTo>
                    <a:pt x="697" y="106"/>
                    <a:pt x="697" y="106"/>
                    <a:pt x="697" y="106"/>
                  </a:cubicBezTo>
                  <a:cubicBezTo>
                    <a:pt x="695" y="106"/>
                    <a:pt x="695" y="106"/>
                    <a:pt x="695" y="106"/>
                  </a:cubicBezTo>
                  <a:cubicBezTo>
                    <a:pt x="696" y="103"/>
                    <a:pt x="696" y="102"/>
                    <a:pt x="695" y="100"/>
                  </a:cubicBezTo>
                  <a:cubicBezTo>
                    <a:pt x="694" y="99"/>
                    <a:pt x="692" y="98"/>
                    <a:pt x="690" y="98"/>
                  </a:cubicBezTo>
                  <a:cubicBezTo>
                    <a:pt x="652" y="89"/>
                    <a:pt x="652" y="89"/>
                    <a:pt x="652" y="89"/>
                  </a:cubicBezTo>
                  <a:cubicBezTo>
                    <a:pt x="651" y="92"/>
                    <a:pt x="651" y="92"/>
                    <a:pt x="651" y="92"/>
                  </a:cubicBezTo>
                  <a:cubicBezTo>
                    <a:pt x="650" y="96"/>
                    <a:pt x="651" y="98"/>
                    <a:pt x="652" y="100"/>
                  </a:cubicBezTo>
                  <a:cubicBezTo>
                    <a:pt x="653" y="102"/>
                    <a:pt x="655" y="104"/>
                    <a:pt x="658" y="105"/>
                  </a:cubicBezTo>
                  <a:cubicBezTo>
                    <a:pt x="658" y="107"/>
                    <a:pt x="658" y="107"/>
                    <a:pt x="658" y="107"/>
                  </a:cubicBezTo>
                  <a:cubicBezTo>
                    <a:pt x="645" y="104"/>
                    <a:pt x="645" y="104"/>
                    <a:pt x="645" y="104"/>
                  </a:cubicBezTo>
                  <a:cubicBezTo>
                    <a:pt x="656" y="57"/>
                    <a:pt x="656" y="57"/>
                    <a:pt x="656" y="57"/>
                  </a:cubicBezTo>
                  <a:close/>
                  <a:moveTo>
                    <a:pt x="684" y="17"/>
                  </a:moveTo>
                  <a:cubicBezTo>
                    <a:pt x="699" y="18"/>
                    <a:pt x="699" y="18"/>
                    <a:pt x="699" y="18"/>
                  </a:cubicBezTo>
                  <a:cubicBezTo>
                    <a:pt x="701" y="18"/>
                    <a:pt x="703" y="17"/>
                    <a:pt x="704" y="16"/>
                  </a:cubicBezTo>
                  <a:cubicBezTo>
                    <a:pt x="705" y="15"/>
                    <a:pt x="706" y="13"/>
                    <a:pt x="706" y="11"/>
                  </a:cubicBezTo>
                  <a:cubicBezTo>
                    <a:pt x="708" y="11"/>
                    <a:pt x="708" y="11"/>
                    <a:pt x="708" y="11"/>
                  </a:cubicBezTo>
                  <a:cubicBezTo>
                    <a:pt x="708" y="40"/>
                    <a:pt x="708" y="40"/>
                    <a:pt x="708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38"/>
                    <a:pt x="705" y="36"/>
                    <a:pt x="704" y="35"/>
                  </a:cubicBezTo>
                  <a:cubicBezTo>
                    <a:pt x="703" y="34"/>
                    <a:pt x="701" y="34"/>
                    <a:pt x="698" y="34"/>
                  </a:cubicBezTo>
                  <a:cubicBezTo>
                    <a:pt x="687" y="33"/>
                    <a:pt x="687" y="33"/>
                    <a:pt x="687" y="33"/>
                  </a:cubicBezTo>
                  <a:cubicBezTo>
                    <a:pt x="663" y="46"/>
                    <a:pt x="663" y="46"/>
                    <a:pt x="663" y="46"/>
                  </a:cubicBezTo>
                  <a:cubicBezTo>
                    <a:pt x="661" y="47"/>
                    <a:pt x="660" y="48"/>
                    <a:pt x="659" y="49"/>
                  </a:cubicBezTo>
                  <a:cubicBezTo>
                    <a:pt x="658" y="50"/>
                    <a:pt x="658" y="51"/>
                    <a:pt x="658" y="53"/>
                  </a:cubicBezTo>
                  <a:cubicBezTo>
                    <a:pt x="656" y="53"/>
                    <a:pt x="656" y="53"/>
                    <a:pt x="656" y="53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58" y="26"/>
                    <a:pt x="658" y="26"/>
                    <a:pt x="658" y="26"/>
                  </a:cubicBezTo>
                  <a:cubicBezTo>
                    <a:pt x="658" y="27"/>
                    <a:pt x="658" y="28"/>
                    <a:pt x="659" y="29"/>
                  </a:cubicBezTo>
                  <a:cubicBezTo>
                    <a:pt x="659" y="29"/>
                    <a:pt x="660" y="30"/>
                    <a:pt x="660" y="30"/>
                  </a:cubicBezTo>
                  <a:cubicBezTo>
                    <a:pt x="661" y="30"/>
                    <a:pt x="661" y="30"/>
                    <a:pt x="661" y="30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81" y="20"/>
                    <a:pt x="681" y="20"/>
                    <a:pt x="681" y="20"/>
                  </a:cubicBezTo>
                  <a:cubicBezTo>
                    <a:pt x="664" y="10"/>
                    <a:pt x="664" y="10"/>
                    <a:pt x="664" y="10"/>
                  </a:cubicBezTo>
                  <a:cubicBezTo>
                    <a:pt x="663" y="10"/>
                    <a:pt x="663" y="10"/>
                    <a:pt x="663" y="10"/>
                  </a:cubicBezTo>
                  <a:cubicBezTo>
                    <a:pt x="662" y="9"/>
                    <a:pt x="662" y="9"/>
                    <a:pt x="661" y="9"/>
                  </a:cubicBezTo>
                  <a:cubicBezTo>
                    <a:pt x="660" y="9"/>
                    <a:pt x="660" y="10"/>
                    <a:pt x="659" y="11"/>
                  </a:cubicBezTo>
                  <a:cubicBezTo>
                    <a:pt x="659" y="11"/>
                    <a:pt x="659" y="13"/>
                    <a:pt x="659" y="14"/>
                  </a:cubicBezTo>
                  <a:cubicBezTo>
                    <a:pt x="659" y="15"/>
                    <a:pt x="659" y="15"/>
                    <a:pt x="659" y="15"/>
                  </a:cubicBezTo>
                  <a:cubicBezTo>
                    <a:pt x="657" y="15"/>
                    <a:pt x="657" y="15"/>
                    <a:pt x="657" y="15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1"/>
                    <a:pt x="659" y="1"/>
                    <a:pt x="659" y="1"/>
                  </a:cubicBezTo>
                  <a:cubicBezTo>
                    <a:pt x="659" y="1"/>
                    <a:pt x="659" y="2"/>
                    <a:pt x="660" y="3"/>
                  </a:cubicBezTo>
                  <a:cubicBezTo>
                    <a:pt x="660" y="4"/>
                    <a:pt x="661" y="5"/>
                    <a:pt x="663" y="6"/>
                  </a:cubicBezTo>
                  <a:lnTo>
                    <a:pt x="68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ŝ1íḋe"/>
            <p:cNvSpPr/>
            <p:nvPr/>
          </p:nvSpPr>
          <p:spPr bwMode="auto">
            <a:xfrm>
              <a:off x="2840038" y="4119563"/>
              <a:ext cx="493713" cy="128588"/>
            </a:xfrm>
            <a:custGeom>
              <a:avLst/>
              <a:gdLst>
                <a:gd name="T0" fmla="*/ 0 w 150"/>
                <a:gd name="T1" fmla="*/ 36 h 39"/>
                <a:gd name="T2" fmla="*/ 9 w 150"/>
                <a:gd name="T3" fmla="*/ 33 h 39"/>
                <a:gd name="T4" fmla="*/ 8 w 150"/>
                <a:gd name="T5" fmla="*/ 7 h 39"/>
                <a:gd name="T6" fmla="*/ 3 w 150"/>
                <a:gd name="T7" fmla="*/ 7 h 39"/>
                <a:gd name="T8" fmla="*/ 1 w 150"/>
                <a:gd name="T9" fmla="*/ 5 h 39"/>
                <a:gd name="T10" fmla="*/ 17 w 150"/>
                <a:gd name="T11" fmla="*/ 0 h 39"/>
                <a:gd name="T12" fmla="*/ 19 w 150"/>
                <a:gd name="T13" fmla="*/ 33 h 39"/>
                <a:gd name="T14" fmla="*/ 28 w 150"/>
                <a:gd name="T15" fmla="*/ 36 h 39"/>
                <a:gd name="T16" fmla="*/ 21 w 150"/>
                <a:gd name="T17" fmla="*/ 38 h 39"/>
                <a:gd name="T18" fmla="*/ 6 w 150"/>
                <a:gd name="T19" fmla="*/ 38 h 39"/>
                <a:gd name="T20" fmla="*/ 0 w 150"/>
                <a:gd name="T21" fmla="*/ 38 h 39"/>
                <a:gd name="T22" fmla="*/ 46 w 150"/>
                <a:gd name="T23" fmla="*/ 24 h 39"/>
                <a:gd name="T24" fmla="*/ 48 w 150"/>
                <a:gd name="T25" fmla="*/ 34 h 39"/>
                <a:gd name="T26" fmla="*/ 61 w 150"/>
                <a:gd name="T27" fmla="*/ 34 h 39"/>
                <a:gd name="T28" fmla="*/ 60 w 150"/>
                <a:gd name="T29" fmla="*/ 25 h 39"/>
                <a:gd name="T30" fmla="*/ 51 w 150"/>
                <a:gd name="T31" fmla="*/ 21 h 39"/>
                <a:gd name="T32" fmla="*/ 60 w 150"/>
                <a:gd name="T33" fmla="*/ 12 h 39"/>
                <a:gd name="T34" fmla="*/ 59 w 150"/>
                <a:gd name="T35" fmla="*/ 4 h 39"/>
                <a:gd name="T36" fmla="*/ 48 w 150"/>
                <a:gd name="T37" fmla="*/ 4 h 39"/>
                <a:gd name="T38" fmla="*/ 49 w 150"/>
                <a:gd name="T39" fmla="*/ 11 h 39"/>
                <a:gd name="T40" fmla="*/ 56 w 150"/>
                <a:gd name="T41" fmla="*/ 15 h 39"/>
                <a:gd name="T42" fmla="*/ 41 w 150"/>
                <a:gd name="T43" fmla="*/ 15 h 39"/>
                <a:gd name="T44" fmla="*/ 43 w 150"/>
                <a:gd name="T45" fmla="*/ 3 h 39"/>
                <a:gd name="T46" fmla="*/ 65 w 150"/>
                <a:gd name="T47" fmla="*/ 3 h 39"/>
                <a:gd name="T48" fmla="*/ 67 w 150"/>
                <a:gd name="T49" fmla="*/ 13 h 39"/>
                <a:gd name="T50" fmla="*/ 68 w 150"/>
                <a:gd name="T51" fmla="*/ 21 h 39"/>
                <a:gd name="T52" fmla="*/ 66 w 150"/>
                <a:gd name="T53" fmla="*/ 36 h 39"/>
                <a:gd name="T54" fmla="*/ 41 w 150"/>
                <a:gd name="T55" fmla="*/ 36 h 39"/>
                <a:gd name="T56" fmla="*/ 39 w 150"/>
                <a:gd name="T57" fmla="*/ 23 h 39"/>
                <a:gd name="T58" fmla="*/ 47 w 150"/>
                <a:gd name="T59" fmla="*/ 19 h 39"/>
                <a:gd name="T60" fmla="*/ 80 w 150"/>
                <a:gd name="T61" fmla="*/ 33 h 39"/>
                <a:gd name="T62" fmla="*/ 87 w 150"/>
                <a:gd name="T63" fmla="*/ 36 h 39"/>
                <a:gd name="T64" fmla="*/ 100 w 150"/>
                <a:gd name="T65" fmla="*/ 20 h 39"/>
                <a:gd name="T66" fmla="*/ 95 w 150"/>
                <a:gd name="T67" fmla="*/ 25 h 39"/>
                <a:gd name="T68" fmla="*/ 79 w 150"/>
                <a:gd name="T69" fmla="*/ 23 h 39"/>
                <a:gd name="T70" fmla="*/ 81 w 150"/>
                <a:gd name="T71" fmla="*/ 4 h 39"/>
                <a:gd name="T72" fmla="*/ 105 w 150"/>
                <a:gd name="T73" fmla="*/ 5 h 39"/>
                <a:gd name="T74" fmla="*/ 108 w 150"/>
                <a:gd name="T75" fmla="*/ 26 h 39"/>
                <a:gd name="T76" fmla="*/ 96 w 150"/>
                <a:gd name="T77" fmla="*/ 38 h 39"/>
                <a:gd name="T78" fmla="*/ 81 w 150"/>
                <a:gd name="T79" fmla="*/ 38 h 39"/>
                <a:gd name="T80" fmla="*/ 77 w 150"/>
                <a:gd name="T81" fmla="*/ 36 h 39"/>
                <a:gd name="T82" fmla="*/ 98 w 150"/>
                <a:gd name="T83" fmla="*/ 19 h 39"/>
                <a:gd name="T84" fmla="*/ 98 w 150"/>
                <a:gd name="T85" fmla="*/ 6 h 39"/>
                <a:gd name="T86" fmla="*/ 87 w 150"/>
                <a:gd name="T87" fmla="*/ 6 h 39"/>
                <a:gd name="T88" fmla="*/ 88 w 150"/>
                <a:gd name="T89" fmla="*/ 19 h 39"/>
                <a:gd name="T90" fmla="*/ 93 w 150"/>
                <a:gd name="T91" fmla="*/ 21 h 39"/>
                <a:gd name="T92" fmla="*/ 128 w 150"/>
                <a:gd name="T93" fmla="*/ 20 h 39"/>
                <a:gd name="T94" fmla="*/ 129 w 150"/>
                <a:gd name="T95" fmla="*/ 33 h 39"/>
                <a:gd name="T96" fmla="*/ 139 w 150"/>
                <a:gd name="T97" fmla="*/ 34 h 39"/>
                <a:gd name="T98" fmla="*/ 139 w 150"/>
                <a:gd name="T99" fmla="*/ 21 h 39"/>
                <a:gd name="T100" fmla="*/ 133 w 150"/>
                <a:gd name="T101" fmla="*/ 18 h 39"/>
                <a:gd name="T102" fmla="*/ 146 w 150"/>
                <a:gd name="T103" fmla="*/ 6 h 39"/>
                <a:gd name="T104" fmla="*/ 139 w 150"/>
                <a:gd name="T105" fmla="*/ 4 h 39"/>
                <a:gd name="T106" fmla="*/ 126 w 150"/>
                <a:gd name="T107" fmla="*/ 19 h 39"/>
                <a:gd name="T108" fmla="*/ 131 w 150"/>
                <a:gd name="T109" fmla="*/ 15 h 39"/>
                <a:gd name="T110" fmla="*/ 147 w 150"/>
                <a:gd name="T111" fmla="*/ 16 h 39"/>
                <a:gd name="T112" fmla="*/ 146 w 150"/>
                <a:gd name="T113" fmla="*/ 35 h 39"/>
                <a:gd name="T114" fmla="*/ 121 w 150"/>
                <a:gd name="T115" fmla="*/ 35 h 39"/>
                <a:gd name="T116" fmla="*/ 118 w 150"/>
                <a:gd name="T117" fmla="*/ 13 h 39"/>
                <a:gd name="T118" fmla="*/ 130 w 150"/>
                <a:gd name="T119" fmla="*/ 2 h 39"/>
                <a:gd name="T120" fmla="*/ 145 w 150"/>
                <a:gd name="T12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" h="39">
                  <a:moveTo>
                    <a:pt x="0" y="3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6" y="36"/>
                    <a:pt x="8" y="35"/>
                  </a:cubicBezTo>
                  <a:cubicBezTo>
                    <a:pt x="9" y="35"/>
                    <a:pt x="9" y="34"/>
                    <a:pt x="9" y="3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8"/>
                    <a:pt x="8" y="7"/>
                  </a:cubicBezTo>
                  <a:cubicBezTo>
                    <a:pt x="8" y="7"/>
                    <a:pt x="7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4"/>
                    <a:pt x="7" y="4"/>
                    <a:pt x="9" y="3"/>
                  </a:cubicBezTo>
                  <a:cubicBezTo>
                    <a:pt x="12" y="3"/>
                    <a:pt x="14" y="2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20" y="35"/>
                    <a:pt x="21" y="35"/>
                  </a:cubicBezTo>
                  <a:cubicBezTo>
                    <a:pt x="22" y="36"/>
                    <a:pt x="24" y="36"/>
                    <a:pt x="28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38"/>
                    <a:pt x="23" y="38"/>
                    <a:pt x="21" y="38"/>
                  </a:cubicBezTo>
                  <a:cubicBezTo>
                    <a:pt x="19" y="38"/>
                    <a:pt x="16" y="38"/>
                    <a:pt x="14" y="38"/>
                  </a:cubicBezTo>
                  <a:cubicBezTo>
                    <a:pt x="11" y="38"/>
                    <a:pt x="8" y="38"/>
                    <a:pt x="6" y="38"/>
                  </a:cubicBezTo>
                  <a:cubicBezTo>
                    <a:pt x="4" y="38"/>
                    <a:pt x="2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lose/>
                  <a:moveTo>
                    <a:pt x="51" y="21"/>
                  </a:moveTo>
                  <a:cubicBezTo>
                    <a:pt x="49" y="22"/>
                    <a:pt x="48" y="23"/>
                    <a:pt x="46" y="24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31"/>
                    <a:pt x="46" y="32"/>
                    <a:pt x="48" y="34"/>
                  </a:cubicBezTo>
                  <a:cubicBezTo>
                    <a:pt x="50" y="35"/>
                    <a:pt x="52" y="36"/>
                    <a:pt x="55" y="36"/>
                  </a:cubicBezTo>
                  <a:cubicBezTo>
                    <a:pt x="57" y="36"/>
                    <a:pt x="59" y="36"/>
                    <a:pt x="61" y="34"/>
                  </a:cubicBezTo>
                  <a:cubicBezTo>
                    <a:pt x="62" y="33"/>
                    <a:pt x="63" y="32"/>
                    <a:pt x="63" y="30"/>
                  </a:cubicBezTo>
                  <a:cubicBezTo>
                    <a:pt x="63" y="28"/>
                    <a:pt x="62" y="27"/>
                    <a:pt x="60" y="25"/>
                  </a:cubicBezTo>
                  <a:cubicBezTo>
                    <a:pt x="58" y="24"/>
                    <a:pt x="55" y="23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lose/>
                  <a:moveTo>
                    <a:pt x="56" y="15"/>
                  </a:moveTo>
                  <a:cubicBezTo>
                    <a:pt x="58" y="14"/>
                    <a:pt x="59" y="13"/>
                    <a:pt x="60" y="12"/>
                  </a:cubicBezTo>
                  <a:cubicBezTo>
                    <a:pt x="61" y="11"/>
                    <a:pt x="61" y="10"/>
                    <a:pt x="61" y="8"/>
                  </a:cubicBezTo>
                  <a:cubicBezTo>
                    <a:pt x="61" y="7"/>
                    <a:pt x="60" y="5"/>
                    <a:pt x="59" y="4"/>
                  </a:cubicBezTo>
                  <a:cubicBezTo>
                    <a:pt x="57" y="3"/>
                    <a:pt x="56" y="3"/>
                    <a:pt x="53" y="3"/>
                  </a:cubicBezTo>
                  <a:cubicBezTo>
                    <a:pt x="51" y="3"/>
                    <a:pt x="50" y="3"/>
                    <a:pt x="48" y="4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9"/>
                    <a:pt x="47" y="10"/>
                    <a:pt x="49" y="11"/>
                  </a:cubicBezTo>
                  <a:cubicBezTo>
                    <a:pt x="50" y="13"/>
                    <a:pt x="53" y="14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lose/>
                  <a:moveTo>
                    <a:pt x="47" y="19"/>
                  </a:moveTo>
                  <a:cubicBezTo>
                    <a:pt x="44" y="18"/>
                    <a:pt x="42" y="16"/>
                    <a:pt x="41" y="15"/>
                  </a:cubicBezTo>
                  <a:cubicBezTo>
                    <a:pt x="39" y="13"/>
                    <a:pt x="39" y="12"/>
                    <a:pt x="39" y="10"/>
                  </a:cubicBezTo>
                  <a:cubicBezTo>
                    <a:pt x="39" y="7"/>
                    <a:pt x="40" y="5"/>
                    <a:pt x="43" y="3"/>
                  </a:cubicBezTo>
                  <a:cubicBezTo>
                    <a:pt x="46" y="1"/>
                    <a:pt x="50" y="0"/>
                    <a:pt x="55" y="0"/>
                  </a:cubicBezTo>
                  <a:cubicBezTo>
                    <a:pt x="59" y="0"/>
                    <a:pt x="62" y="1"/>
                    <a:pt x="65" y="3"/>
                  </a:cubicBezTo>
                  <a:cubicBezTo>
                    <a:pt x="67" y="4"/>
                    <a:pt x="69" y="6"/>
                    <a:pt x="69" y="8"/>
                  </a:cubicBezTo>
                  <a:cubicBezTo>
                    <a:pt x="69" y="10"/>
                    <a:pt x="68" y="11"/>
                    <a:pt x="67" y="13"/>
                  </a:cubicBezTo>
                  <a:cubicBezTo>
                    <a:pt x="65" y="14"/>
                    <a:pt x="63" y="15"/>
                    <a:pt x="60" y="17"/>
                  </a:cubicBezTo>
                  <a:cubicBezTo>
                    <a:pt x="64" y="18"/>
                    <a:pt x="66" y="20"/>
                    <a:pt x="68" y="21"/>
                  </a:cubicBezTo>
                  <a:cubicBezTo>
                    <a:pt x="70" y="23"/>
                    <a:pt x="71" y="25"/>
                    <a:pt x="71" y="28"/>
                  </a:cubicBezTo>
                  <a:cubicBezTo>
                    <a:pt x="71" y="31"/>
                    <a:pt x="69" y="34"/>
                    <a:pt x="66" y="36"/>
                  </a:cubicBezTo>
                  <a:cubicBezTo>
                    <a:pt x="63" y="38"/>
                    <a:pt x="59" y="39"/>
                    <a:pt x="54" y="39"/>
                  </a:cubicBezTo>
                  <a:cubicBezTo>
                    <a:pt x="48" y="39"/>
                    <a:pt x="44" y="38"/>
                    <a:pt x="41" y="36"/>
                  </a:cubicBezTo>
                  <a:cubicBezTo>
                    <a:pt x="38" y="34"/>
                    <a:pt x="36" y="32"/>
                    <a:pt x="36" y="29"/>
                  </a:cubicBezTo>
                  <a:cubicBezTo>
                    <a:pt x="36" y="27"/>
                    <a:pt x="37" y="25"/>
                    <a:pt x="39" y="23"/>
                  </a:cubicBezTo>
                  <a:cubicBezTo>
                    <a:pt x="40" y="22"/>
                    <a:pt x="43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lose/>
                  <a:moveTo>
                    <a:pt x="77" y="36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81" y="34"/>
                    <a:pt x="82" y="35"/>
                    <a:pt x="83" y="35"/>
                  </a:cubicBezTo>
                  <a:cubicBezTo>
                    <a:pt x="85" y="35"/>
                    <a:pt x="86" y="36"/>
                    <a:pt x="87" y="36"/>
                  </a:cubicBezTo>
                  <a:cubicBezTo>
                    <a:pt x="91" y="36"/>
                    <a:pt x="94" y="34"/>
                    <a:pt x="97" y="31"/>
                  </a:cubicBezTo>
                  <a:cubicBezTo>
                    <a:pt x="99" y="28"/>
                    <a:pt x="100" y="25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9" y="22"/>
                    <a:pt x="97" y="24"/>
                    <a:pt x="95" y="25"/>
                  </a:cubicBezTo>
                  <a:cubicBezTo>
                    <a:pt x="93" y="26"/>
                    <a:pt x="91" y="26"/>
                    <a:pt x="88" y="26"/>
                  </a:cubicBezTo>
                  <a:cubicBezTo>
                    <a:pt x="85" y="26"/>
                    <a:pt x="82" y="25"/>
                    <a:pt x="79" y="23"/>
                  </a:cubicBezTo>
                  <a:cubicBezTo>
                    <a:pt x="77" y="21"/>
                    <a:pt x="76" y="18"/>
                    <a:pt x="76" y="15"/>
                  </a:cubicBezTo>
                  <a:cubicBezTo>
                    <a:pt x="76" y="11"/>
                    <a:pt x="78" y="7"/>
                    <a:pt x="81" y="4"/>
                  </a:cubicBezTo>
                  <a:cubicBezTo>
                    <a:pt x="84" y="2"/>
                    <a:pt x="88" y="0"/>
                    <a:pt x="93" y="0"/>
                  </a:cubicBezTo>
                  <a:cubicBezTo>
                    <a:pt x="98" y="0"/>
                    <a:pt x="102" y="2"/>
                    <a:pt x="105" y="5"/>
                  </a:cubicBezTo>
                  <a:cubicBezTo>
                    <a:pt x="108" y="8"/>
                    <a:pt x="110" y="12"/>
                    <a:pt x="110" y="17"/>
                  </a:cubicBezTo>
                  <a:cubicBezTo>
                    <a:pt x="110" y="20"/>
                    <a:pt x="109" y="23"/>
                    <a:pt x="108" y="26"/>
                  </a:cubicBezTo>
                  <a:cubicBezTo>
                    <a:pt x="107" y="29"/>
                    <a:pt x="106" y="31"/>
                    <a:pt x="104" y="33"/>
                  </a:cubicBezTo>
                  <a:cubicBezTo>
                    <a:pt x="101" y="35"/>
                    <a:pt x="99" y="36"/>
                    <a:pt x="96" y="38"/>
                  </a:cubicBezTo>
                  <a:cubicBezTo>
                    <a:pt x="93" y="39"/>
                    <a:pt x="91" y="39"/>
                    <a:pt x="87" y="39"/>
                  </a:cubicBezTo>
                  <a:cubicBezTo>
                    <a:pt x="85" y="39"/>
                    <a:pt x="83" y="39"/>
                    <a:pt x="81" y="38"/>
                  </a:cubicBezTo>
                  <a:cubicBezTo>
                    <a:pt x="80" y="38"/>
                    <a:pt x="78" y="37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lose/>
                  <a:moveTo>
                    <a:pt x="93" y="21"/>
                  </a:moveTo>
                  <a:cubicBezTo>
                    <a:pt x="95" y="21"/>
                    <a:pt x="97" y="21"/>
                    <a:pt x="98" y="19"/>
                  </a:cubicBezTo>
                  <a:cubicBezTo>
                    <a:pt x="99" y="18"/>
                    <a:pt x="100" y="16"/>
                    <a:pt x="100" y="14"/>
                  </a:cubicBezTo>
                  <a:cubicBezTo>
                    <a:pt x="100" y="11"/>
                    <a:pt x="99" y="8"/>
                    <a:pt x="98" y="6"/>
                  </a:cubicBezTo>
                  <a:cubicBezTo>
                    <a:pt x="96" y="4"/>
                    <a:pt x="94" y="3"/>
                    <a:pt x="92" y="3"/>
                  </a:cubicBezTo>
                  <a:cubicBezTo>
                    <a:pt x="90" y="3"/>
                    <a:pt x="88" y="4"/>
                    <a:pt x="87" y="6"/>
                  </a:cubicBezTo>
                  <a:cubicBezTo>
                    <a:pt x="86" y="7"/>
                    <a:pt x="86" y="9"/>
                    <a:pt x="86" y="12"/>
                  </a:cubicBezTo>
                  <a:cubicBezTo>
                    <a:pt x="86" y="15"/>
                    <a:pt x="87" y="17"/>
                    <a:pt x="88" y="19"/>
                  </a:cubicBezTo>
                  <a:cubicBezTo>
                    <a:pt x="89" y="21"/>
                    <a:pt x="91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lose/>
                  <a:moveTo>
                    <a:pt x="133" y="18"/>
                  </a:moveTo>
                  <a:cubicBezTo>
                    <a:pt x="131" y="18"/>
                    <a:pt x="130" y="19"/>
                    <a:pt x="128" y="20"/>
                  </a:cubicBezTo>
                  <a:cubicBezTo>
                    <a:pt x="127" y="21"/>
                    <a:pt x="127" y="23"/>
                    <a:pt x="127" y="25"/>
                  </a:cubicBezTo>
                  <a:cubicBezTo>
                    <a:pt x="127" y="29"/>
                    <a:pt x="127" y="31"/>
                    <a:pt x="129" y="33"/>
                  </a:cubicBezTo>
                  <a:cubicBezTo>
                    <a:pt x="130" y="35"/>
                    <a:pt x="132" y="36"/>
                    <a:pt x="134" y="36"/>
                  </a:cubicBezTo>
                  <a:cubicBezTo>
                    <a:pt x="136" y="36"/>
                    <a:pt x="138" y="35"/>
                    <a:pt x="139" y="34"/>
                  </a:cubicBezTo>
                  <a:cubicBezTo>
                    <a:pt x="140" y="33"/>
                    <a:pt x="140" y="31"/>
                    <a:pt x="140" y="28"/>
                  </a:cubicBezTo>
                  <a:cubicBezTo>
                    <a:pt x="140" y="25"/>
                    <a:pt x="140" y="22"/>
                    <a:pt x="139" y="21"/>
                  </a:cubicBezTo>
                  <a:cubicBezTo>
                    <a:pt x="137" y="19"/>
                    <a:pt x="136" y="18"/>
                    <a:pt x="133" y="18"/>
                  </a:cubicBezTo>
                  <a:cubicBezTo>
                    <a:pt x="133" y="18"/>
                    <a:pt x="133" y="18"/>
                    <a:pt x="133" y="18"/>
                  </a:cubicBezTo>
                  <a:close/>
                  <a:moveTo>
                    <a:pt x="150" y="4"/>
                  </a:moveTo>
                  <a:cubicBezTo>
                    <a:pt x="146" y="6"/>
                    <a:pt x="146" y="6"/>
                    <a:pt x="146" y="6"/>
                  </a:cubicBezTo>
                  <a:cubicBezTo>
                    <a:pt x="145" y="5"/>
                    <a:pt x="144" y="5"/>
                    <a:pt x="143" y="5"/>
                  </a:cubicBezTo>
                  <a:cubicBezTo>
                    <a:pt x="142" y="4"/>
                    <a:pt x="141" y="4"/>
                    <a:pt x="139" y="4"/>
                  </a:cubicBezTo>
                  <a:cubicBezTo>
                    <a:pt x="135" y="4"/>
                    <a:pt x="132" y="5"/>
                    <a:pt x="130" y="8"/>
                  </a:cubicBezTo>
                  <a:cubicBezTo>
                    <a:pt x="127" y="11"/>
                    <a:pt x="126" y="15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17"/>
                    <a:pt x="129" y="16"/>
                    <a:pt x="131" y="15"/>
                  </a:cubicBezTo>
                  <a:cubicBezTo>
                    <a:pt x="133" y="14"/>
                    <a:pt x="135" y="13"/>
                    <a:pt x="138" y="13"/>
                  </a:cubicBezTo>
                  <a:cubicBezTo>
                    <a:pt x="142" y="13"/>
                    <a:pt x="145" y="14"/>
                    <a:pt x="147" y="16"/>
                  </a:cubicBezTo>
                  <a:cubicBezTo>
                    <a:pt x="149" y="18"/>
                    <a:pt x="150" y="21"/>
                    <a:pt x="150" y="25"/>
                  </a:cubicBezTo>
                  <a:cubicBezTo>
                    <a:pt x="150" y="29"/>
                    <a:pt x="149" y="32"/>
                    <a:pt x="146" y="35"/>
                  </a:cubicBezTo>
                  <a:cubicBezTo>
                    <a:pt x="143" y="38"/>
                    <a:pt x="139" y="39"/>
                    <a:pt x="134" y="39"/>
                  </a:cubicBezTo>
                  <a:cubicBezTo>
                    <a:pt x="128" y="39"/>
                    <a:pt x="124" y="38"/>
                    <a:pt x="121" y="35"/>
                  </a:cubicBezTo>
                  <a:cubicBezTo>
                    <a:pt x="118" y="32"/>
                    <a:pt x="116" y="27"/>
                    <a:pt x="116" y="22"/>
                  </a:cubicBezTo>
                  <a:cubicBezTo>
                    <a:pt x="116" y="19"/>
                    <a:pt x="117" y="16"/>
                    <a:pt x="118" y="13"/>
                  </a:cubicBezTo>
                  <a:cubicBezTo>
                    <a:pt x="119" y="11"/>
                    <a:pt x="121" y="9"/>
                    <a:pt x="123" y="7"/>
                  </a:cubicBezTo>
                  <a:cubicBezTo>
                    <a:pt x="125" y="5"/>
                    <a:pt x="127" y="3"/>
                    <a:pt x="130" y="2"/>
                  </a:cubicBezTo>
                  <a:cubicBezTo>
                    <a:pt x="133" y="1"/>
                    <a:pt x="136" y="0"/>
                    <a:pt x="139" y="0"/>
                  </a:cubicBezTo>
                  <a:cubicBezTo>
                    <a:pt x="141" y="0"/>
                    <a:pt x="143" y="1"/>
                    <a:pt x="145" y="1"/>
                  </a:cubicBezTo>
                  <a:cubicBezTo>
                    <a:pt x="147" y="2"/>
                    <a:pt x="148" y="3"/>
                    <a:pt x="1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ṩ1íďé"/>
            <p:cNvSpPr/>
            <p:nvPr/>
          </p:nvSpPr>
          <p:spPr bwMode="auto">
            <a:xfrm>
              <a:off x="2190751" y="2551113"/>
              <a:ext cx="1754188" cy="1651000"/>
            </a:xfrm>
            <a:custGeom>
              <a:avLst/>
              <a:gdLst>
                <a:gd name="T0" fmla="*/ 266 w 532"/>
                <a:gd name="T1" fmla="*/ 0 h 500"/>
                <a:gd name="T2" fmla="*/ 532 w 532"/>
                <a:gd name="T3" fmla="*/ 266 h 500"/>
                <a:gd name="T4" fmla="*/ 395 w 532"/>
                <a:gd name="T5" fmla="*/ 500 h 500"/>
                <a:gd name="T6" fmla="*/ 389 w 532"/>
                <a:gd name="T7" fmla="*/ 489 h 500"/>
                <a:gd name="T8" fmla="*/ 521 w 532"/>
                <a:gd name="T9" fmla="*/ 266 h 500"/>
                <a:gd name="T10" fmla="*/ 266 w 532"/>
                <a:gd name="T11" fmla="*/ 12 h 500"/>
                <a:gd name="T12" fmla="*/ 11 w 532"/>
                <a:gd name="T13" fmla="*/ 266 h 500"/>
                <a:gd name="T14" fmla="*/ 144 w 532"/>
                <a:gd name="T15" fmla="*/ 490 h 500"/>
                <a:gd name="T16" fmla="*/ 139 w 532"/>
                <a:gd name="T17" fmla="*/ 500 h 500"/>
                <a:gd name="T18" fmla="*/ 0 w 532"/>
                <a:gd name="T19" fmla="*/ 266 h 500"/>
                <a:gd name="T20" fmla="*/ 266 w 532"/>
                <a:gd name="T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500">
                  <a:moveTo>
                    <a:pt x="266" y="0"/>
                  </a:moveTo>
                  <a:cubicBezTo>
                    <a:pt x="413" y="0"/>
                    <a:pt x="532" y="120"/>
                    <a:pt x="532" y="266"/>
                  </a:cubicBezTo>
                  <a:cubicBezTo>
                    <a:pt x="532" y="367"/>
                    <a:pt x="477" y="454"/>
                    <a:pt x="395" y="500"/>
                  </a:cubicBezTo>
                  <a:cubicBezTo>
                    <a:pt x="389" y="489"/>
                    <a:pt x="389" y="489"/>
                    <a:pt x="389" y="489"/>
                  </a:cubicBezTo>
                  <a:cubicBezTo>
                    <a:pt x="468" y="446"/>
                    <a:pt x="521" y="362"/>
                    <a:pt x="521" y="266"/>
                  </a:cubicBezTo>
                  <a:cubicBezTo>
                    <a:pt x="521" y="126"/>
                    <a:pt x="407" y="12"/>
                    <a:pt x="266" y="12"/>
                  </a:cubicBezTo>
                  <a:cubicBezTo>
                    <a:pt x="126" y="12"/>
                    <a:pt x="11" y="126"/>
                    <a:pt x="11" y="266"/>
                  </a:cubicBezTo>
                  <a:cubicBezTo>
                    <a:pt x="11" y="363"/>
                    <a:pt x="65" y="447"/>
                    <a:pt x="144" y="490"/>
                  </a:cubicBezTo>
                  <a:cubicBezTo>
                    <a:pt x="139" y="500"/>
                    <a:pt x="139" y="500"/>
                    <a:pt x="139" y="500"/>
                  </a:cubicBezTo>
                  <a:cubicBezTo>
                    <a:pt x="56" y="455"/>
                    <a:pt x="0" y="367"/>
                    <a:pt x="0" y="266"/>
                  </a:cubicBezTo>
                  <a:cubicBezTo>
                    <a:pt x="0" y="120"/>
                    <a:pt x="120" y="0"/>
                    <a:pt x="2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308735" y="4476115"/>
            <a:ext cx="3169920" cy="1049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9E2824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 dirty="0">
                <a:solidFill>
                  <a:srgbClr val="9E2824"/>
                </a:solidFill>
                <a:cs typeface="+mn-ea"/>
                <a:sym typeface="+mn-lt"/>
              </a:rPr>
              <a:t>2024</a:t>
            </a:r>
            <a:r>
              <a:rPr lang="zh-CN" altLang="en-US" sz="2000" dirty="0">
                <a:solidFill>
                  <a:srgbClr val="9E2824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9E2824"/>
                </a:solidFill>
                <a:cs typeface="+mn-ea"/>
                <a:sym typeface="+mn-lt"/>
              </a:rPr>
              <a:t>10</a:t>
            </a:r>
            <a:r>
              <a:rPr lang="zh-CN" altLang="en-US" sz="2000" dirty="0">
                <a:solidFill>
                  <a:srgbClr val="9E2824"/>
                </a:solidFill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9E2824"/>
              </a:solidFill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9E2824"/>
                </a:solidFill>
                <a:cs typeface="+mn-ea"/>
                <a:sym typeface="+mn-lt"/>
              </a:rPr>
              <a:t>汇报人：</a:t>
            </a:r>
            <a:r>
              <a:rPr lang="en-US" altLang="zh-CN" sz="2000" dirty="0">
                <a:solidFill>
                  <a:srgbClr val="9E2824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rgbClr val="9E2824"/>
                </a:solidFill>
                <a:cs typeface="+mn-ea"/>
                <a:sym typeface="+mn-lt"/>
              </a:rPr>
              <a:t>候</a:t>
            </a:r>
            <a:r>
              <a:rPr lang="en-US" altLang="zh-CN" sz="2000" dirty="0">
                <a:solidFill>
                  <a:srgbClr val="9E2824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rgbClr val="9E2824"/>
                </a:solidFill>
                <a:cs typeface="+mn-ea"/>
                <a:sym typeface="+mn-lt"/>
              </a:rPr>
              <a:t>敏        </a:t>
            </a:r>
            <a:endParaRPr lang="zh-CN" altLang="en-US" sz="2000" dirty="0">
              <a:solidFill>
                <a:srgbClr val="9E2824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09370" y="3829050"/>
            <a:ext cx="9006840" cy="76200"/>
          </a:xfrm>
          <a:prstGeom prst="rect">
            <a:avLst/>
          </a:prstGeom>
          <a:gradFill flip="none" rotWithShape="1">
            <a:gsLst>
              <a:gs pos="0">
                <a:srgbClr val="9E2824">
                  <a:alpha val="0"/>
                </a:srgbClr>
              </a:gs>
              <a:gs pos="100000">
                <a:srgbClr val="9E282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63320" y="1504315"/>
            <a:ext cx="9536430" cy="232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b="1" kern="1700" spc="80" dirty="0">
                <a:solidFill>
                  <a:srgbClr val="9E2824"/>
                </a:solidFill>
                <a:cs typeface="+mn-ea"/>
                <a:sym typeface="+mn-lt"/>
              </a:rPr>
              <a:t>关于</a:t>
            </a:r>
            <a:r>
              <a:rPr lang="en-US" altLang="zh-CN" sz="4400" b="1" kern="1700" spc="80" dirty="0">
                <a:solidFill>
                  <a:srgbClr val="9E2824"/>
                </a:solidFill>
                <a:cs typeface="+mn-ea"/>
                <a:sym typeface="+mn-lt"/>
              </a:rPr>
              <a:t>“</a:t>
            </a:r>
            <a:r>
              <a:rPr lang="zh-CN" altLang="en-US" sz="4400" b="1" kern="1700" spc="80" dirty="0">
                <a:solidFill>
                  <a:srgbClr val="9E2824"/>
                </a:solidFill>
                <a:cs typeface="+mn-ea"/>
                <a:sym typeface="+mn-lt"/>
              </a:rPr>
              <a:t>第二期图书馆高质量发展与馆员学术能力提升高级研修班的</a:t>
            </a:r>
            <a:endParaRPr lang="zh-CN" altLang="en-US" sz="4400" b="1" kern="1700" spc="80" dirty="0">
              <a:solidFill>
                <a:srgbClr val="9E2824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4400" b="1" kern="1700" spc="80" dirty="0">
                <a:solidFill>
                  <a:srgbClr val="9E2824"/>
                </a:solidFill>
                <a:cs typeface="+mn-ea"/>
                <a:sym typeface="+mn-lt"/>
              </a:rPr>
              <a:t>工作汇报</a:t>
            </a:r>
            <a:endParaRPr lang="zh-CN" altLang="en-US" sz="4400" b="1" kern="1700" spc="80" dirty="0">
              <a:solidFill>
                <a:srgbClr val="9E2824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-227260"/>
            <a:ext cx="12192001" cy="1424166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" y="-227260"/>
            <a:ext cx="1904952" cy="7175926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316761" y="-227260"/>
            <a:ext cx="1856835" cy="7175926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4" cstate="email"/>
          <a:srcRect l="33106" r="6848"/>
          <a:stretch>
            <a:fillRect/>
          </a:stretch>
        </p:blipFill>
        <p:spPr>
          <a:xfrm>
            <a:off x="6602095" y="2606675"/>
            <a:ext cx="5571490" cy="434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885729" y="349432"/>
            <a:ext cx="34542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E2824"/>
                </a:solidFill>
                <a:cs typeface="+mn-ea"/>
                <a:sym typeface="+mn-lt"/>
              </a:rPr>
              <a:t>03  </a:t>
            </a:r>
            <a:r>
              <a:rPr lang="zh-CN" altLang="en-US" sz="2800" b="1" dirty="0">
                <a:solidFill>
                  <a:srgbClr val="9E2824"/>
                </a:solidFill>
                <a:cs typeface="+mn-ea"/>
                <a:sym typeface="+mn-lt"/>
              </a:rPr>
              <a:t>展望</a:t>
            </a:r>
            <a:endParaRPr lang="zh-CN" altLang="en-US" sz="2800" b="1" dirty="0">
              <a:solidFill>
                <a:srgbClr val="9E2824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>
            <p:custDataLst>
              <p:tags r:id="rId1"/>
            </p:custDataLst>
          </p:nvPr>
        </p:nvSpPr>
        <p:spPr>
          <a:xfrm>
            <a:off x="4392081" y="1325363"/>
            <a:ext cx="1101576" cy="113529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发展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6727370" y="2923138"/>
            <a:ext cx="1090355" cy="1135296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优化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4392081" y="4520911"/>
            <a:ext cx="1101576" cy="113529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学术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TextBox 88"/>
          <p:cNvSpPr txBox="1"/>
          <p:nvPr>
            <p:custDataLst>
              <p:tags r:id="rId6"/>
            </p:custDataLst>
          </p:nvPr>
        </p:nvSpPr>
        <p:spPr>
          <a:xfrm>
            <a:off x="5828145" y="1557559"/>
            <a:ext cx="5096120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lnSpc>
                <a:spcPct val="120000"/>
              </a:lnSpc>
            </a:pPr>
            <a:r>
              <a:rPr lang="zh-CN" altLang="en-US" dirty="0">
                <a:solidFill>
                  <a:srgbClr val="363636"/>
                </a:solidFill>
                <a:cs typeface="+mn-ea"/>
                <a:sym typeface="+mn-lt"/>
              </a:rPr>
              <a:t>保持对新技术、新方法的敏感度，勇于尝试和创新，为图书馆事业的发展注入新的活力。</a:t>
            </a:r>
            <a:endParaRPr lang="zh-CN" altLang="en-US" dirty="0">
              <a:solidFill>
                <a:srgbClr val="363636"/>
              </a:solidFill>
              <a:cs typeface="+mn-ea"/>
              <a:sym typeface="+mn-lt"/>
            </a:endParaRPr>
          </a:p>
        </p:txBody>
      </p:sp>
      <p:sp>
        <p:nvSpPr>
          <p:cNvPr id="15" name="TextBox 88"/>
          <p:cNvSpPr txBox="1"/>
          <p:nvPr>
            <p:custDataLst>
              <p:tags r:id="rId7"/>
            </p:custDataLst>
          </p:nvPr>
        </p:nvSpPr>
        <p:spPr>
          <a:xfrm>
            <a:off x="1305641" y="3029475"/>
            <a:ext cx="4808042" cy="996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lnSpc>
                <a:spcPct val="120000"/>
              </a:lnSpc>
            </a:pPr>
            <a:r>
              <a:rPr lang="zh-CN" altLang="en-US" dirty="0">
                <a:solidFill>
                  <a:srgbClr val="363636"/>
                </a:solidFill>
                <a:cs typeface="+mn-ea"/>
                <a:sym typeface="+mn-lt"/>
              </a:rPr>
              <a:t>结合研修班中学习的智慧图书馆理论体系与实践前沿，推动本馆智慧图书馆的建设，提升服务智能化水平。</a:t>
            </a:r>
            <a:endParaRPr lang="zh-CN" altLang="en-US" dirty="0">
              <a:solidFill>
                <a:srgbClr val="363636"/>
              </a:solidFill>
              <a:cs typeface="+mn-ea"/>
              <a:sym typeface="+mn-lt"/>
            </a:endParaRPr>
          </a:p>
        </p:txBody>
      </p:sp>
      <p:sp>
        <p:nvSpPr>
          <p:cNvPr id="16" name="TextBox 88"/>
          <p:cNvSpPr txBox="1"/>
          <p:nvPr>
            <p:custDataLst>
              <p:tags r:id="rId8"/>
            </p:custDataLst>
          </p:nvPr>
        </p:nvSpPr>
        <p:spPr>
          <a:xfrm>
            <a:off x="5835765" y="4756389"/>
            <a:ext cx="5096120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lnSpc>
                <a:spcPct val="120000"/>
              </a:lnSpc>
            </a:pPr>
            <a:r>
              <a:rPr lang="zh-CN" altLang="en-US" dirty="0">
                <a:solidFill>
                  <a:srgbClr val="363636"/>
                </a:solidFill>
                <a:cs typeface="+mn-ea"/>
                <a:sym typeface="+mn-lt"/>
              </a:rPr>
              <a:t>积极参与图书馆学及相关领域的学术研究，发表高质量学术论文，提升个人和图书馆的学术影响力。</a:t>
            </a:r>
            <a:endParaRPr lang="zh-CN" altLang="en-US" dirty="0">
              <a:solidFill>
                <a:srgbClr val="363636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9"/>
            </p:custDataLst>
          </p:nvPr>
        </p:nvCxnSpPr>
        <p:spPr>
          <a:xfrm flipV="1">
            <a:off x="965200" y="2684939"/>
            <a:ext cx="10232796" cy="15811"/>
          </a:xfrm>
          <a:prstGeom prst="line">
            <a:avLst/>
          </a:prstGeom>
          <a:ln>
            <a:solidFill>
              <a:srgbClr val="49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10"/>
            </p:custDataLst>
          </p:nvPr>
        </p:nvCxnSpPr>
        <p:spPr>
          <a:xfrm flipV="1">
            <a:off x="1097220" y="4276990"/>
            <a:ext cx="10089672" cy="15589"/>
          </a:xfrm>
          <a:prstGeom prst="line">
            <a:avLst/>
          </a:prstGeom>
          <a:ln>
            <a:solidFill>
              <a:srgbClr val="49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1"/>
            </p:custDataLst>
          </p:nvPr>
        </p:nvCxnSpPr>
        <p:spPr>
          <a:xfrm flipV="1">
            <a:off x="1025659" y="5883711"/>
            <a:ext cx="10089672" cy="15589"/>
          </a:xfrm>
          <a:prstGeom prst="line">
            <a:avLst/>
          </a:prstGeom>
          <a:ln>
            <a:solidFill>
              <a:srgbClr val="49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2"/>
            </p:custDataLst>
          </p:nvPr>
        </p:nvCxnSpPr>
        <p:spPr>
          <a:xfrm flipV="1">
            <a:off x="1137128" y="1092222"/>
            <a:ext cx="10089672" cy="15589"/>
          </a:xfrm>
          <a:prstGeom prst="line">
            <a:avLst/>
          </a:prstGeom>
          <a:ln>
            <a:solidFill>
              <a:srgbClr val="49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: 形状 25"/>
          <p:cNvSpPr/>
          <p:nvPr>
            <p:custDataLst>
              <p:tags r:id="rId13"/>
            </p:custDataLst>
          </p:nvPr>
        </p:nvSpPr>
        <p:spPr>
          <a:xfrm>
            <a:off x="8264367" y="2694830"/>
            <a:ext cx="2933628" cy="1594713"/>
          </a:xfrm>
          <a:custGeom>
            <a:avLst/>
            <a:gdLst>
              <a:gd name="connsiteX0" fmla="*/ 0 w 3104272"/>
              <a:gd name="connsiteY0" fmla="*/ 0 h 1847346"/>
              <a:gd name="connsiteX1" fmla="*/ 3104272 w 3104272"/>
              <a:gd name="connsiteY1" fmla="*/ 0 h 1847346"/>
              <a:gd name="connsiteX2" fmla="*/ 3104272 w 3104272"/>
              <a:gd name="connsiteY2" fmla="*/ 1847346 h 1847346"/>
              <a:gd name="connsiteX3" fmla="*/ 0 w 3104272"/>
              <a:gd name="connsiteY3" fmla="*/ 1847346 h 1847346"/>
              <a:gd name="connsiteX4" fmla="*/ 0 w 3104272"/>
              <a:gd name="connsiteY4" fmla="*/ 1719876 h 1847346"/>
              <a:gd name="connsiteX5" fmla="*/ 38148 w 3104272"/>
              <a:gd name="connsiteY5" fmla="*/ 1651685 h 1847346"/>
              <a:gd name="connsiteX6" fmla="*/ 190913 w 3104272"/>
              <a:gd name="connsiteY6" fmla="*/ 983174 h 1847346"/>
              <a:gd name="connsiteX7" fmla="*/ 38148 w 3104272"/>
              <a:gd name="connsiteY7" fmla="*/ 314664 h 1847346"/>
              <a:gd name="connsiteX8" fmla="*/ 0 w 3104272"/>
              <a:gd name="connsiteY8" fmla="*/ 246473 h 18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272" h="1847346">
                <a:moveTo>
                  <a:pt x="0" y="0"/>
                </a:moveTo>
                <a:lnTo>
                  <a:pt x="3104272" y="0"/>
                </a:lnTo>
                <a:lnTo>
                  <a:pt x="3104272" y="1847346"/>
                </a:lnTo>
                <a:lnTo>
                  <a:pt x="0" y="1847346"/>
                </a:lnTo>
                <a:lnTo>
                  <a:pt x="0" y="1719876"/>
                </a:lnTo>
                <a:lnTo>
                  <a:pt x="38148" y="1651685"/>
                </a:lnTo>
                <a:cubicBezTo>
                  <a:pt x="134596" y="1460854"/>
                  <a:pt x="190913" y="1230805"/>
                  <a:pt x="190913" y="983174"/>
                </a:cubicBezTo>
                <a:cubicBezTo>
                  <a:pt x="190913" y="735543"/>
                  <a:pt x="134596" y="505494"/>
                  <a:pt x="38148" y="314664"/>
                </a:cubicBezTo>
                <a:lnTo>
                  <a:pt x="0" y="246473"/>
                </a:lnTo>
                <a:close/>
              </a:path>
            </a:pathLst>
          </a:custGeom>
          <a:blipFill dpi="0" rotWithShape="1">
            <a:blip r:embed="rId14" cstate="email"/>
            <a:srcRect/>
            <a:stretch>
              <a:fillRect t="-16734" b="-16734"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5"/>
            </p:custDataLst>
          </p:nvPr>
        </p:nvSpPr>
        <p:spPr>
          <a:xfrm>
            <a:off x="977719" y="4292801"/>
            <a:ext cx="3072479" cy="1598724"/>
          </a:xfrm>
          <a:custGeom>
            <a:avLst/>
            <a:gdLst>
              <a:gd name="connsiteX0" fmla="*/ 0 w 3222171"/>
              <a:gd name="connsiteY0" fmla="*/ 0 h 1844597"/>
              <a:gd name="connsiteX1" fmla="*/ 3222171 w 3222171"/>
              <a:gd name="connsiteY1" fmla="*/ 0 h 1844597"/>
              <a:gd name="connsiteX2" fmla="*/ 3222171 w 3222171"/>
              <a:gd name="connsiteY2" fmla="*/ 30753 h 1844597"/>
              <a:gd name="connsiteX3" fmla="*/ 3171929 w 3222171"/>
              <a:gd name="connsiteY3" fmla="*/ 91791 h 1844597"/>
              <a:gd name="connsiteX4" fmla="*/ 2909938 w 3222171"/>
              <a:gd name="connsiteY4" fmla="*/ 937257 h 1844597"/>
              <a:gd name="connsiteX5" fmla="*/ 3171929 w 3222171"/>
              <a:gd name="connsiteY5" fmla="*/ 1782724 h 1844597"/>
              <a:gd name="connsiteX6" fmla="*/ 3222171 w 3222171"/>
              <a:gd name="connsiteY6" fmla="*/ 1843762 h 1844597"/>
              <a:gd name="connsiteX7" fmla="*/ 3222171 w 3222171"/>
              <a:gd name="connsiteY7" fmla="*/ 1844597 h 1844597"/>
              <a:gd name="connsiteX8" fmla="*/ 0 w 3222171"/>
              <a:gd name="connsiteY8" fmla="*/ 1844597 h 184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2171" h="1844597">
                <a:moveTo>
                  <a:pt x="0" y="0"/>
                </a:moveTo>
                <a:lnTo>
                  <a:pt x="3222171" y="0"/>
                </a:lnTo>
                <a:lnTo>
                  <a:pt x="3222171" y="30753"/>
                </a:lnTo>
                <a:lnTo>
                  <a:pt x="3171929" y="91791"/>
                </a:lnTo>
                <a:cubicBezTo>
                  <a:pt x="3010058" y="308165"/>
                  <a:pt x="2909938" y="607082"/>
                  <a:pt x="2909938" y="937257"/>
                </a:cubicBezTo>
                <a:cubicBezTo>
                  <a:pt x="2909938" y="1267432"/>
                  <a:pt x="3010058" y="1566350"/>
                  <a:pt x="3171929" y="1782724"/>
                </a:cubicBezTo>
                <a:lnTo>
                  <a:pt x="3222171" y="1843762"/>
                </a:lnTo>
                <a:lnTo>
                  <a:pt x="3222171" y="1844597"/>
                </a:lnTo>
                <a:lnTo>
                  <a:pt x="0" y="1844597"/>
                </a:lnTo>
                <a:close/>
              </a:path>
            </a:pathLst>
          </a:custGeom>
          <a:blipFill dpi="0" rotWithShape="1">
            <a:blip r:embed="rId16" cstate="email"/>
            <a:srcRect/>
            <a:stretch>
              <a:fillRect t="-2000" b="-6000"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任意多边形 68"/>
          <p:cNvSpPr/>
          <p:nvPr>
            <p:custDataLst>
              <p:tags r:id="rId17"/>
            </p:custDataLst>
          </p:nvPr>
        </p:nvSpPr>
        <p:spPr>
          <a:xfrm rot="5400000" flipH="1">
            <a:off x="7441239" y="3141002"/>
            <a:ext cx="1596466" cy="704115"/>
          </a:xfrm>
          <a:custGeom>
            <a:avLst/>
            <a:gdLst>
              <a:gd name="connsiteX0" fmla="*/ 1809165 w 1809165"/>
              <a:gd name="connsiteY0" fmla="*/ 287982 h 650257"/>
              <a:gd name="connsiteX1" fmla="*/ 1809165 w 1809165"/>
              <a:gd name="connsiteY1" fmla="*/ 650257 h 650257"/>
              <a:gd name="connsiteX2" fmla="*/ 1755609 w 1809165"/>
              <a:gd name="connsiteY2" fmla="*/ 597163 h 650257"/>
              <a:gd name="connsiteX3" fmla="*/ 1614139 w 1809165"/>
              <a:gd name="connsiteY3" fmla="*/ 490610 h 650257"/>
              <a:gd name="connsiteX4" fmla="*/ 285284 w 1809165"/>
              <a:gd name="connsiteY4" fmla="*/ 436864 h 650257"/>
              <a:gd name="connsiteX5" fmla="*/ 2088 w 1809165"/>
              <a:gd name="connsiteY5" fmla="*/ 644211 h 650257"/>
              <a:gd name="connsiteX6" fmla="*/ 0 w 1809165"/>
              <a:gd name="connsiteY6" fmla="*/ 646513 h 650257"/>
              <a:gd name="connsiteX7" fmla="*/ 0 w 1809165"/>
              <a:gd name="connsiteY7" fmla="*/ 287097 h 650257"/>
              <a:gd name="connsiteX8" fmla="*/ 151948 w 1809165"/>
              <a:gd name="connsiteY8" fmla="*/ 190838 h 650257"/>
              <a:gd name="connsiteX9" fmla="*/ 1766910 w 1809165"/>
              <a:gd name="connsiteY9" fmla="*/ 256156 h 6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165" h="650257">
                <a:moveTo>
                  <a:pt x="1809165" y="287982"/>
                </a:moveTo>
                <a:lnTo>
                  <a:pt x="1809165" y="650257"/>
                </a:lnTo>
                <a:lnTo>
                  <a:pt x="1755609" y="597163"/>
                </a:lnTo>
                <a:cubicBezTo>
                  <a:pt x="1711297" y="558788"/>
                  <a:pt x="1664083" y="523153"/>
                  <a:pt x="1614139" y="490610"/>
                </a:cubicBezTo>
                <a:cubicBezTo>
                  <a:pt x="1214590" y="230265"/>
                  <a:pt x="704552" y="209637"/>
                  <a:pt x="285284" y="436864"/>
                </a:cubicBezTo>
                <a:cubicBezTo>
                  <a:pt x="180467" y="493671"/>
                  <a:pt x="85531" y="563688"/>
                  <a:pt x="2088" y="644211"/>
                </a:cubicBezTo>
                <a:lnTo>
                  <a:pt x="0" y="646513"/>
                </a:lnTo>
                <a:lnTo>
                  <a:pt x="0" y="287097"/>
                </a:lnTo>
                <a:lnTo>
                  <a:pt x="151948" y="190838"/>
                </a:lnTo>
                <a:cubicBezTo>
                  <a:pt x="661487" y="-85312"/>
                  <a:pt x="1281337" y="-60242"/>
                  <a:pt x="1766910" y="256156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任意多边形 79"/>
          <p:cNvSpPr/>
          <p:nvPr>
            <p:custDataLst>
              <p:tags r:id="rId18"/>
            </p:custDataLst>
          </p:nvPr>
        </p:nvSpPr>
        <p:spPr>
          <a:xfrm rot="16200000">
            <a:off x="3214444" y="4741796"/>
            <a:ext cx="1605118" cy="704116"/>
          </a:xfrm>
          <a:custGeom>
            <a:avLst/>
            <a:gdLst>
              <a:gd name="connsiteX0" fmla="*/ 1809165 w 1809165"/>
              <a:gd name="connsiteY0" fmla="*/ 287982 h 650257"/>
              <a:gd name="connsiteX1" fmla="*/ 1809165 w 1809165"/>
              <a:gd name="connsiteY1" fmla="*/ 650257 h 650257"/>
              <a:gd name="connsiteX2" fmla="*/ 1755609 w 1809165"/>
              <a:gd name="connsiteY2" fmla="*/ 597163 h 650257"/>
              <a:gd name="connsiteX3" fmla="*/ 1614139 w 1809165"/>
              <a:gd name="connsiteY3" fmla="*/ 490610 h 650257"/>
              <a:gd name="connsiteX4" fmla="*/ 285284 w 1809165"/>
              <a:gd name="connsiteY4" fmla="*/ 436864 h 650257"/>
              <a:gd name="connsiteX5" fmla="*/ 2088 w 1809165"/>
              <a:gd name="connsiteY5" fmla="*/ 644211 h 650257"/>
              <a:gd name="connsiteX6" fmla="*/ 0 w 1809165"/>
              <a:gd name="connsiteY6" fmla="*/ 646513 h 650257"/>
              <a:gd name="connsiteX7" fmla="*/ 0 w 1809165"/>
              <a:gd name="connsiteY7" fmla="*/ 287097 h 650257"/>
              <a:gd name="connsiteX8" fmla="*/ 151948 w 1809165"/>
              <a:gd name="connsiteY8" fmla="*/ 190838 h 650257"/>
              <a:gd name="connsiteX9" fmla="*/ 1766910 w 1809165"/>
              <a:gd name="connsiteY9" fmla="*/ 256156 h 6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165" h="650257">
                <a:moveTo>
                  <a:pt x="1809165" y="287982"/>
                </a:moveTo>
                <a:lnTo>
                  <a:pt x="1809165" y="650257"/>
                </a:lnTo>
                <a:lnTo>
                  <a:pt x="1755609" y="597163"/>
                </a:lnTo>
                <a:cubicBezTo>
                  <a:pt x="1711297" y="558788"/>
                  <a:pt x="1664083" y="523153"/>
                  <a:pt x="1614139" y="490610"/>
                </a:cubicBezTo>
                <a:cubicBezTo>
                  <a:pt x="1214590" y="230265"/>
                  <a:pt x="704552" y="209637"/>
                  <a:pt x="285284" y="436864"/>
                </a:cubicBezTo>
                <a:cubicBezTo>
                  <a:pt x="180467" y="493671"/>
                  <a:pt x="85531" y="563688"/>
                  <a:pt x="2088" y="644211"/>
                </a:cubicBezTo>
                <a:lnTo>
                  <a:pt x="0" y="646513"/>
                </a:lnTo>
                <a:lnTo>
                  <a:pt x="0" y="287097"/>
                </a:lnTo>
                <a:lnTo>
                  <a:pt x="151948" y="190838"/>
                </a:lnTo>
                <a:cubicBezTo>
                  <a:pt x="661487" y="-85312"/>
                  <a:pt x="1281337" y="-60242"/>
                  <a:pt x="1766910" y="256156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9"/>
            </p:custDataLst>
          </p:nvPr>
        </p:nvSpPr>
        <p:spPr>
          <a:xfrm>
            <a:off x="965200" y="1096145"/>
            <a:ext cx="3057047" cy="1604606"/>
          </a:xfrm>
          <a:custGeom>
            <a:avLst/>
            <a:gdLst>
              <a:gd name="connsiteX0" fmla="*/ 0 w 3222171"/>
              <a:gd name="connsiteY0" fmla="*/ 0 h 1838203"/>
              <a:gd name="connsiteX1" fmla="*/ 3222171 w 3222171"/>
              <a:gd name="connsiteY1" fmla="*/ 0 h 1838203"/>
              <a:gd name="connsiteX2" fmla="*/ 3222171 w 3222171"/>
              <a:gd name="connsiteY2" fmla="*/ 52370 h 1838203"/>
              <a:gd name="connsiteX3" fmla="*/ 3166005 w 3222171"/>
              <a:gd name="connsiteY3" fmla="*/ 134976 h 1838203"/>
              <a:gd name="connsiteX4" fmla="*/ 2961746 w 3222171"/>
              <a:gd name="connsiteY4" fmla="*/ 895533 h 1838203"/>
              <a:gd name="connsiteX5" fmla="*/ 3166005 w 3222171"/>
              <a:gd name="connsiteY5" fmla="*/ 1656090 h 1838203"/>
              <a:gd name="connsiteX6" fmla="*/ 3222171 w 3222171"/>
              <a:gd name="connsiteY6" fmla="*/ 1738697 h 1838203"/>
              <a:gd name="connsiteX7" fmla="*/ 3222171 w 3222171"/>
              <a:gd name="connsiteY7" fmla="*/ 1838203 h 1838203"/>
              <a:gd name="connsiteX8" fmla="*/ 0 w 3222171"/>
              <a:gd name="connsiteY8" fmla="*/ 1838203 h 18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2171" h="1838203">
                <a:moveTo>
                  <a:pt x="0" y="0"/>
                </a:moveTo>
                <a:lnTo>
                  <a:pt x="3222171" y="0"/>
                </a:lnTo>
                <a:lnTo>
                  <a:pt x="3222171" y="52370"/>
                </a:lnTo>
                <a:lnTo>
                  <a:pt x="3166005" y="134976"/>
                </a:lnTo>
                <a:cubicBezTo>
                  <a:pt x="3038400" y="341658"/>
                  <a:pt x="2961746" y="606630"/>
                  <a:pt x="2961746" y="895533"/>
                </a:cubicBezTo>
                <a:cubicBezTo>
                  <a:pt x="2961746" y="1184436"/>
                  <a:pt x="3038400" y="1449408"/>
                  <a:pt x="3166005" y="1656090"/>
                </a:cubicBezTo>
                <a:lnTo>
                  <a:pt x="3222171" y="1738697"/>
                </a:lnTo>
                <a:lnTo>
                  <a:pt x="3222171" y="1838203"/>
                </a:lnTo>
                <a:lnTo>
                  <a:pt x="0" y="1838203"/>
                </a:lnTo>
                <a:close/>
              </a:path>
            </a:pathLst>
          </a:custGeom>
          <a:blipFill dpi="0" rotWithShape="1">
            <a:blip r:embed="rId20" cstate="email"/>
            <a:srcRect/>
            <a:stretch>
              <a:fillRect t="-2000" b="-23000"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1" name="任意多边形 79"/>
          <p:cNvSpPr/>
          <p:nvPr>
            <p:custDataLst>
              <p:tags r:id="rId21"/>
            </p:custDataLst>
          </p:nvPr>
        </p:nvSpPr>
        <p:spPr>
          <a:xfrm rot="16200000">
            <a:off x="3207688" y="1544627"/>
            <a:ext cx="1605118" cy="704116"/>
          </a:xfrm>
          <a:custGeom>
            <a:avLst/>
            <a:gdLst>
              <a:gd name="connsiteX0" fmla="*/ 1809165 w 1809165"/>
              <a:gd name="connsiteY0" fmla="*/ 287982 h 650257"/>
              <a:gd name="connsiteX1" fmla="*/ 1809165 w 1809165"/>
              <a:gd name="connsiteY1" fmla="*/ 650257 h 650257"/>
              <a:gd name="connsiteX2" fmla="*/ 1755609 w 1809165"/>
              <a:gd name="connsiteY2" fmla="*/ 597163 h 650257"/>
              <a:gd name="connsiteX3" fmla="*/ 1614139 w 1809165"/>
              <a:gd name="connsiteY3" fmla="*/ 490610 h 650257"/>
              <a:gd name="connsiteX4" fmla="*/ 285284 w 1809165"/>
              <a:gd name="connsiteY4" fmla="*/ 436864 h 650257"/>
              <a:gd name="connsiteX5" fmla="*/ 2088 w 1809165"/>
              <a:gd name="connsiteY5" fmla="*/ 644211 h 650257"/>
              <a:gd name="connsiteX6" fmla="*/ 0 w 1809165"/>
              <a:gd name="connsiteY6" fmla="*/ 646513 h 650257"/>
              <a:gd name="connsiteX7" fmla="*/ 0 w 1809165"/>
              <a:gd name="connsiteY7" fmla="*/ 287097 h 650257"/>
              <a:gd name="connsiteX8" fmla="*/ 151948 w 1809165"/>
              <a:gd name="connsiteY8" fmla="*/ 190838 h 650257"/>
              <a:gd name="connsiteX9" fmla="*/ 1766910 w 1809165"/>
              <a:gd name="connsiteY9" fmla="*/ 256156 h 6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165" h="650257">
                <a:moveTo>
                  <a:pt x="1809165" y="287982"/>
                </a:moveTo>
                <a:lnTo>
                  <a:pt x="1809165" y="650257"/>
                </a:lnTo>
                <a:lnTo>
                  <a:pt x="1755609" y="597163"/>
                </a:lnTo>
                <a:cubicBezTo>
                  <a:pt x="1711297" y="558788"/>
                  <a:pt x="1664083" y="523153"/>
                  <a:pt x="1614139" y="490610"/>
                </a:cubicBezTo>
                <a:cubicBezTo>
                  <a:pt x="1214590" y="230265"/>
                  <a:pt x="704552" y="209637"/>
                  <a:pt x="285284" y="436864"/>
                </a:cubicBezTo>
                <a:cubicBezTo>
                  <a:pt x="180467" y="493671"/>
                  <a:pt x="85531" y="563688"/>
                  <a:pt x="2088" y="644211"/>
                </a:cubicBezTo>
                <a:lnTo>
                  <a:pt x="0" y="646513"/>
                </a:lnTo>
                <a:lnTo>
                  <a:pt x="0" y="287097"/>
                </a:lnTo>
                <a:lnTo>
                  <a:pt x="151948" y="190838"/>
                </a:lnTo>
                <a:cubicBezTo>
                  <a:pt x="661487" y="-85312"/>
                  <a:pt x="1281337" y="-60242"/>
                  <a:pt x="1766910" y="256156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85729" y="349432"/>
            <a:ext cx="34542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E2824"/>
                </a:solidFill>
                <a:cs typeface="+mn-ea"/>
                <a:sym typeface="+mn-lt"/>
              </a:rPr>
              <a:t>04  </a:t>
            </a:r>
            <a:r>
              <a:rPr lang="zh-CN" altLang="en-US" sz="2800" b="1" dirty="0">
                <a:solidFill>
                  <a:srgbClr val="9E2824"/>
                </a:solidFill>
                <a:cs typeface="+mn-ea"/>
                <a:sym typeface="+mn-lt"/>
              </a:rPr>
              <a:t>结语</a:t>
            </a:r>
            <a:endParaRPr lang="zh-CN" altLang="en-US" sz="2800" b="1" dirty="0">
              <a:solidFill>
                <a:srgbClr val="9E2824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60400" y="1771015"/>
            <a:ext cx="10858500" cy="403479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16000" y="2148840"/>
            <a:ext cx="7537450" cy="3454400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pc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indent="457200"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这段宝贵的学习经历不仅让我们收获了丰富的专业知识与前沿理念，更激发了对图书馆事业的热爱与执着追求。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457200"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我将持续深化学术研究，关注图书馆学及相关领域的最新动态，积极参与学术交流与合作，为推动图书馆事业的繁荣发展贡献自己的力量。我相信，通过不懈努力与探索，图书馆将在传承文化、服务社会、促进文明进步方面发挥更加重要的作用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457200"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最后，感谢研修班提供的宝贵学习机会与平台，让我有机会与众多优秀的同行交流切磋、共同成长。我将以更加饱满的热情、更加坚定的信念，携手并进，共同开创图书馆事业的美好未来！。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4877553" y="2077169"/>
            <a:ext cx="1470660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9E2824"/>
                </a:gs>
                <a:gs pos="100000">
                  <a:srgbClr val="9E282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 descr="图片包含 水, 钟表, 红色, 船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1" b="96922" l="2874" r="95259">
                        <a14:foregroundMark x1="9052" y1="70739" x2="7974" y2="81818"/>
                        <a14:foregroundMark x1="7974" y1="81818" x2="17672" y2="94176"/>
                        <a14:foregroundMark x1="17672" y1="94176" x2="86494" y2="96922"/>
                        <a14:foregroundMark x1="86494" y1="96922" x2="95474" y2="85559"/>
                        <a14:foregroundMark x1="95474" y1="85559" x2="89943" y2="72917"/>
                        <a14:foregroundMark x1="89943" y1="72917" x2="76940" y2="67188"/>
                        <a14:foregroundMark x1="76940" y1="67188" x2="58764" y2="65199"/>
                        <a14:foregroundMark x1="58764" y1="65199" x2="59052" y2="76184"/>
                        <a14:foregroundMark x1="59052" y1="76184" x2="74066" y2="77841"/>
                        <a14:foregroundMark x1="74066" y1="77841" x2="76365" y2="77509"/>
                        <a14:foregroundMark x1="96839" y1="70644" x2="96552" y2="91667"/>
                        <a14:foregroundMark x1="96552" y1="91667" x2="79310" y2="98627"/>
                        <a14:foregroundMark x1="79310" y1="98627" x2="20546" y2="97538"/>
                        <a14:foregroundMark x1="20546" y1="97538" x2="2874" y2="90341"/>
                        <a14:foregroundMark x1="2874" y1="90341" x2="3089" y2="75473"/>
                        <a14:foregroundMark x1="25503" y1="92708" x2="69540" y2="90909"/>
                        <a14:foregroundMark x1="69540" y1="90909" x2="79454" y2="91619"/>
                        <a14:foregroundMark x1="4670" y1="97301" x2="50431" y2="97538"/>
                        <a14:foregroundMark x1="50431" y1="97538" x2="73491" y2="96828"/>
                        <a14:foregroundMark x1="73491" y1="96828" x2="88865" y2="96970"/>
                        <a14:foregroundMark x1="88865" y1="96970" x2="95259" y2="96544"/>
                        <a14:foregroundMark x1="48420" y1="64820" x2="38865" y2="73011"/>
                        <a14:foregroundMark x1="38865" y1="73011" x2="38721" y2="73059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088755" y="2148840"/>
            <a:ext cx="2136775" cy="324040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2762" y="2315969"/>
            <a:ext cx="1944017" cy="2204292"/>
            <a:chOff x="1382762" y="1990272"/>
            <a:chExt cx="1944017" cy="2204292"/>
          </a:xfrm>
        </p:grpSpPr>
        <p:grpSp>
          <p:nvGrpSpPr>
            <p:cNvPr id="16" name="组合 15"/>
            <p:cNvGrpSpPr/>
            <p:nvPr/>
          </p:nvGrpSpPr>
          <p:grpSpPr>
            <a:xfrm>
              <a:off x="1529442" y="1990272"/>
              <a:ext cx="1764078" cy="611867"/>
              <a:chOff x="1152525" y="2549719"/>
              <a:chExt cx="2133600" cy="740035"/>
            </a:xfrm>
          </p:grpSpPr>
          <p:pic>
            <p:nvPicPr>
              <p:cNvPr id="11" name="图片 24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205051" y="2549719"/>
                <a:ext cx="1998455" cy="57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直接连接符 12"/>
              <p:cNvCxnSpPr/>
              <p:nvPr/>
            </p:nvCxnSpPr>
            <p:spPr>
              <a:xfrm>
                <a:off x="1152525" y="3289754"/>
                <a:ext cx="2133600" cy="0"/>
              </a:xfrm>
              <a:prstGeom prst="line">
                <a:avLst/>
              </a:prstGeom>
              <a:ln>
                <a:solidFill>
                  <a:srgbClr val="9E28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1382762" y="2679476"/>
              <a:ext cx="19440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rgbClr val="9E2824"/>
                  </a:solidFill>
                  <a:cs typeface="+mn-ea"/>
                  <a:sym typeface="+mn-lt"/>
                </a:rPr>
                <a:t>目 录</a:t>
              </a:r>
              <a:endParaRPr lang="zh-CN" altLang="en-US" sz="5400" b="1" dirty="0">
                <a:solidFill>
                  <a:srgbClr val="9E2824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82762" y="3602806"/>
              <a:ext cx="19440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rgbClr val="9E2824"/>
                  </a:solidFill>
                  <a:cs typeface="+mn-ea"/>
                  <a:sym typeface="+mn-lt"/>
                </a:rPr>
                <a:t>CONTENTS</a:t>
              </a:r>
              <a:endParaRPr lang="en-US" altLang="zh-CN" sz="2400" dirty="0">
                <a:solidFill>
                  <a:srgbClr val="9E2824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529442" y="4194564"/>
              <a:ext cx="1764078" cy="0"/>
            </a:xfrm>
            <a:prstGeom prst="line">
              <a:avLst/>
            </a:prstGeom>
            <a:ln>
              <a:solidFill>
                <a:srgbClr val="9E28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4914900" y="0"/>
            <a:ext cx="72771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4860397" y="3359846"/>
            <a:ext cx="247314" cy="138309"/>
          </a:xfrm>
          <a:prstGeom prst="triangle">
            <a:avLst/>
          </a:prstGeom>
          <a:solidFill>
            <a:srgbClr val="E9E8E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94408" y="1330847"/>
            <a:ext cx="4318084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dist">
              <a:lnSpc>
                <a:spcPct val="200000"/>
              </a:lnSpc>
              <a:buSzPct val="6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  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研修班概况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SzPct val="6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  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学习与收获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SzPct val="6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  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反思与展望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SzPct val="6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       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结语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0" algn="dist">
              <a:lnSpc>
                <a:spcPct val="200000"/>
              </a:lnSpc>
              <a:buSzPct val="60000"/>
              <a:buFont typeface="Wingdings" panose="05000000000000000000" pitchFamily="2" charset="2"/>
              <a:buNone/>
            </a:pP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iṣ1íḋê"/>
          <p:cNvSpPr/>
          <p:nvPr/>
        </p:nvSpPr>
        <p:spPr bwMode="auto">
          <a:xfrm>
            <a:off x="1727309" y="2975580"/>
            <a:ext cx="1403252" cy="3351039"/>
          </a:xfrm>
          <a:custGeom>
            <a:avLst/>
            <a:gdLst>
              <a:gd name="T0" fmla="*/ 56 w 97"/>
              <a:gd name="T1" fmla="*/ 193 h 231"/>
              <a:gd name="T2" fmla="*/ 41 w 97"/>
              <a:gd name="T3" fmla="*/ 193 h 231"/>
              <a:gd name="T4" fmla="*/ 41 w 97"/>
              <a:gd name="T5" fmla="*/ 22 h 231"/>
              <a:gd name="T6" fmla="*/ 23 w 97"/>
              <a:gd name="T7" fmla="*/ 0 h 231"/>
              <a:gd name="T8" fmla="*/ 4 w 97"/>
              <a:gd name="T9" fmla="*/ 22 h 231"/>
              <a:gd name="T10" fmla="*/ 1 w 97"/>
              <a:gd name="T11" fmla="*/ 175 h 231"/>
              <a:gd name="T12" fmla="*/ 48 w 97"/>
              <a:gd name="T13" fmla="*/ 231 h 231"/>
              <a:gd name="T14" fmla="*/ 96 w 97"/>
              <a:gd name="T15" fmla="*/ 175 h 231"/>
              <a:gd name="T16" fmla="*/ 92 w 97"/>
              <a:gd name="T17" fmla="*/ 22 h 231"/>
              <a:gd name="T18" fmla="*/ 73 w 97"/>
              <a:gd name="T19" fmla="*/ 0 h 231"/>
              <a:gd name="T20" fmla="*/ 56 w 97"/>
              <a:gd name="T21" fmla="*/ 22 h 231"/>
              <a:gd name="T22" fmla="*/ 56 w 97"/>
              <a:gd name="T23" fmla="*/ 19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" h="231">
                <a:moveTo>
                  <a:pt x="56" y="193"/>
                </a:moveTo>
                <a:cubicBezTo>
                  <a:pt x="41" y="193"/>
                  <a:pt x="41" y="193"/>
                  <a:pt x="41" y="193"/>
                </a:cubicBezTo>
                <a:cubicBezTo>
                  <a:pt x="41" y="136"/>
                  <a:pt x="41" y="79"/>
                  <a:pt x="41" y="22"/>
                </a:cubicBezTo>
                <a:cubicBezTo>
                  <a:pt x="40" y="11"/>
                  <a:pt x="38" y="1"/>
                  <a:pt x="23" y="0"/>
                </a:cubicBezTo>
                <a:cubicBezTo>
                  <a:pt x="13" y="0"/>
                  <a:pt x="4" y="7"/>
                  <a:pt x="4" y="22"/>
                </a:cubicBezTo>
                <a:cubicBezTo>
                  <a:pt x="3" y="73"/>
                  <a:pt x="2" y="124"/>
                  <a:pt x="1" y="175"/>
                </a:cubicBezTo>
                <a:cubicBezTo>
                  <a:pt x="0" y="206"/>
                  <a:pt x="15" y="231"/>
                  <a:pt x="48" y="231"/>
                </a:cubicBezTo>
                <a:cubicBezTo>
                  <a:pt x="82" y="231"/>
                  <a:pt x="97" y="206"/>
                  <a:pt x="96" y="175"/>
                </a:cubicBezTo>
                <a:cubicBezTo>
                  <a:pt x="95" y="124"/>
                  <a:pt x="94" y="73"/>
                  <a:pt x="92" y="22"/>
                </a:cubicBezTo>
                <a:cubicBezTo>
                  <a:pt x="92" y="7"/>
                  <a:pt x="84" y="0"/>
                  <a:pt x="73" y="0"/>
                </a:cubicBezTo>
                <a:cubicBezTo>
                  <a:pt x="58" y="1"/>
                  <a:pt x="56" y="11"/>
                  <a:pt x="56" y="22"/>
                </a:cubicBezTo>
                <a:cubicBezTo>
                  <a:pt x="56" y="79"/>
                  <a:pt x="56" y="136"/>
                  <a:pt x="56" y="193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ísḻiḓè"/>
          <p:cNvSpPr/>
          <p:nvPr/>
        </p:nvSpPr>
        <p:spPr bwMode="auto">
          <a:xfrm>
            <a:off x="463689" y="720612"/>
            <a:ext cx="3916534" cy="5619974"/>
          </a:xfrm>
          <a:custGeom>
            <a:avLst/>
            <a:gdLst>
              <a:gd name="T0" fmla="*/ 135 w 270"/>
              <a:gd name="T1" fmla="*/ 22 h 387"/>
              <a:gd name="T2" fmla="*/ 131 w 270"/>
              <a:gd name="T3" fmla="*/ 22 h 387"/>
              <a:gd name="T4" fmla="*/ 117 w 270"/>
              <a:gd name="T5" fmla="*/ 6 h 387"/>
              <a:gd name="T6" fmla="*/ 99 w 270"/>
              <a:gd name="T7" fmla="*/ 6 h 387"/>
              <a:gd name="T8" fmla="*/ 85 w 270"/>
              <a:gd name="T9" fmla="*/ 0 h 387"/>
              <a:gd name="T10" fmla="*/ 100 w 270"/>
              <a:gd name="T11" fmla="*/ 20 h 387"/>
              <a:gd name="T12" fmla="*/ 113 w 270"/>
              <a:gd name="T13" fmla="*/ 20 h 387"/>
              <a:gd name="T14" fmla="*/ 126 w 270"/>
              <a:gd name="T15" fmla="*/ 23 h 387"/>
              <a:gd name="T16" fmla="*/ 88 w 270"/>
              <a:gd name="T17" fmla="*/ 45 h 387"/>
              <a:gd name="T18" fmla="*/ 82 w 270"/>
              <a:gd name="T19" fmla="*/ 108 h 387"/>
              <a:gd name="T20" fmla="*/ 60 w 270"/>
              <a:gd name="T21" fmla="*/ 108 h 387"/>
              <a:gd name="T22" fmla="*/ 35 w 270"/>
              <a:gd name="T23" fmla="*/ 142 h 387"/>
              <a:gd name="T24" fmla="*/ 25 w 270"/>
              <a:gd name="T25" fmla="*/ 309 h 387"/>
              <a:gd name="T26" fmla="*/ 0 w 270"/>
              <a:gd name="T27" fmla="*/ 387 h 387"/>
              <a:gd name="T28" fmla="*/ 30 w 270"/>
              <a:gd name="T29" fmla="*/ 387 h 387"/>
              <a:gd name="T30" fmla="*/ 45 w 270"/>
              <a:gd name="T31" fmla="*/ 367 h 387"/>
              <a:gd name="T32" fmla="*/ 37 w 270"/>
              <a:gd name="T33" fmla="*/ 387 h 387"/>
              <a:gd name="T34" fmla="*/ 63 w 270"/>
              <a:gd name="T35" fmla="*/ 387 h 387"/>
              <a:gd name="T36" fmla="*/ 70 w 270"/>
              <a:gd name="T37" fmla="*/ 353 h 387"/>
              <a:gd name="T38" fmla="*/ 78 w 270"/>
              <a:gd name="T39" fmla="*/ 167 h 387"/>
              <a:gd name="T40" fmla="*/ 90 w 270"/>
              <a:gd name="T41" fmla="*/ 151 h 387"/>
              <a:gd name="T42" fmla="*/ 130 w 270"/>
              <a:gd name="T43" fmla="*/ 151 h 387"/>
              <a:gd name="T44" fmla="*/ 130 w 270"/>
              <a:gd name="T45" fmla="*/ 69 h 387"/>
              <a:gd name="T46" fmla="*/ 113 w 270"/>
              <a:gd name="T47" fmla="*/ 48 h 387"/>
              <a:gd name="T48" fmla="*/ 135 w 270"/>
              <a:gd name="T49" fmla="*/ 27 h 387"/>
              <a:gd name="T50" fmla="*/ 156 w 270"/>
              <a:gd name="T51" fmla="*/ 48 h 387"/>
              <a:gd name="T52" fmla="*/ 139 w 270"/>
              <a:gd name="T53" fmla="*/ 69 h 387"/>
              <a:gd name="T54" fmla="*/ 139 w 270"/>
              <a:gd name="T55" fmla="*/ 151 h 387"/>
              <a:gd name="T56" fmla="*/ 180 w 270"/>
              <a:gd name="T57" fmla="*/ 151 h 387"/>
              <a:gd name="T58" fmla="*/ 191 w 270"/>
              <a:gd name="T59" fmla="*/ 167 h 387"/>
              <a:gd name="T60" fmla="*/ 200 w 270"/>
              <a:gd name="T61" fmla="*/ 353 h 387"/>
              <a:gd name="T62" fmla="*/ 207 w 270"/>
              <a:gd name="T63" fmla="*/ 387 h 387"/>
              <a:gd name="T64" fmla="*/ 233 w 270"/>
              <a:gd name="T65" fmla="*/ 387 h 387"/>
              <a:gd name="T66" fmla="*/ 224 w 270"/>
              <a:gd name="T67" fmla="*/ 367 h 387"/>
              <a:gd name="T68" fmla="*/ 239 w 270"/>
              <a:gd name="T69" fmla="*/ 387 h 387"/>
              <a:gd name="T70" fmla="*/ 270 w 270"/>
              <a:gd name="T71" fmla="*/ 387 h 387"/>
              <a:gd name="T72" fmla="*/ 244 w 270"/>
              <a:gd name="T73" fmla="*/ 309 h 387"/>
              <a:gd name="T74" fmla="*/ 235 w 270"/>
              <a:gd name="T75" fmla="*/ 142 h 387"/>
              <a:gd name="T76" fmla="*/ 209 w 270"/>
              <a:gd name="T77" fmla="*/ 108 h 387"/>
              <a:gd name="T78" fmla="*/ 188 w 270"/>
              <a:gd name="T79" fmla="*/ 108 h 387"/>
              <a:gd name="T80" fmla="*/ 182 w 270"/>
              <a:gd name="T81" fmla="*/ 45 h 387"/>
              <a:gd name="T82" fmla="*/ 144 w 270"/>
              <a:gd name="T83" fmla="*/ 23 h 387"/>
              <a:gd name="T84" fmla="*/ 157 w 270"/>
              <a:gd name="T85" fmla="*/ 20 h 387"/>
              <a:gd name="T86" fmla="*/ 170 w 270"/>
              <a:gd name="T87" fmla="*/ 20 h 387"/>
              <a:gd name="T88" fmla="*/ 184 w 270"/>
              <a:gd name="T89" fmla="*/ 0 h 387"/>
              <a:gd name="T90" fmla="*/ 170 w 270"/>
              <a:gd name="T91" fmla="*/ 6 h 387"/>
              <a:gd name="T92" fmla="*/ 153 w 270"/>
              <a:gd name="T93" fmla="*/ 6 h 387"/>
              <a:gd name="T94" fmla="*/ 139 w 270"/>
              <a:gd name="T95" fmla="*/ 22 h 387"/>
              <a:gd name="T96" fmla="*/ 135 w 270"/>
              <a:gd name="T97" fmla="*/ 22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0" h="387">
                <a:moveTo>
                  <a:pt x="135" y="22"/>
                </a:moveTo>
                <a:cubicBezTo>
                  <a:pt x="133" y="22"/>
                  <a:pt x="132" y="22"/>
                  <a:pt x="131" y="22"/>
                </a:cubicBezTo>
                <a:cubicBezTo>
                  <a:pt x="130" y="15"/>
                  <a:pt x="126" y="6"/>
                  <a:pt x="117" y="6"/>
                </a:cubicBezTo>
                <a:cubicBezTo>
                  <a:pt x="110" y="6"/>
                  <a:pt x="106" y="6"/>
                  <a:pt x="99" y="6"/>
                </a:cubicBezTo>
                <a:cubicBezTo>
                  <a:pt x="93" y="6"/>
                  <a:pt x="88" y="4"/>
                  <a:pt x="85" y="0"/>
                </a:cubicBezTo>
                <a:cubicBezTo>
                  <a:pt x="87" y="9"/>
                  <a:pt x="90" y="18"/>
                  <a:pt x="100" y="20"/>
                </a:cubicBezTo>
                <a:cubicBezTo>
                  <a:pt x="104" y="20"/>
                  <a:pt x="109" y="20"/>
                  <a:pt x="113" y="20"/>
                </a:cubicBezTo>
                <a:cubicBezTo>
                  <a:pt x="120" y="20"/>
                  <a:pt x="123" y="21"/>
                  <a:pt x="126" y="23"/>
                </a:cubicBezTo>
                <a:cubicBezTo>
                  <a:pt x="109" y="24"/>
                  <a:pt x="93" y="30"/>
                  <a:pt x="88" y="45"/>
                </a:cubicBezTo>
                <a:cubicBezTo>
                  <a:pt x="83" y="59"/>
                  <a:pt x="85" y="92"/>
                  <a:pt x="82" y="108"/>
                </a:cubicBezTo>
                <a:cubicBezTo>
                  <a:pt x="75" y="108"/>
                  <a:pt x="67" y="108"/>
                  <a:pt x="60" y="108"/>
                </a:cubicBezTo>
                <a:cubicBezTo>
                  <a:pt x="42" y="107"/>
                  <a:pt x="36" y="123"/>
                  <a:pt x="35" y="142"/>
                </a:cubicBezTo>
                <a:cubicBezTo>
                  <a:pt x="32" y="198"/>
                  <a:pt x="28" y="253"/>
                  <a:pt x="25" y="309"/>
                </a:cubicBezTo>
                <a:cubicBezTo>
                  <a:pt x="23" y="352"/>
                  <a:pt x="14" y="372"/>
                  <a:pt x="0" y="387"/>
                </a:cubicBezTo>
                <a:cubicBezTo>
                  <a:pt x="10" y="387"/>
                  <a:pt x="20" y="387"/>
                  <a:pt x="30" y="387"/>
                </a:cubicBezTo>
                <a:cubicBezTo>
                  <a:pt x="35" y="383"/>
                  <a:pt x="38" y="378"/>
                  <a:pt x="45" y="367"/>
                </a:cubicBezTo>
                <a:cubicBezTo>
                  <a:pt x="42" y="377"/>
                  <a:pt x="40" y="382"/>
                  <a:pt x="37" y="387"/>
                </a:cubicBezTo>
                <a:cubicBezTo>
                  <a:pt x="46" y="387"/>
                  <a:pt x="54" y="387"/>
                  <a:pt x="63" y="387"/>
                </a:cubicBezTo>
                <a:cubicBezTo>
                  <a:pt x="68" y="377"/>
                  <a:pt x="70" y="365"/>
                  <a:pt x="70" y="353"/>
                </a:cubicBezTo>
                <a:cubicBezTo>
                  <a:pt x="73" y="291"/>
                  <a:pt x="76" y="229"/>
                  <a:pt x="78" y="167"/>
                </a:cubicBezTo>
                <a:cubicBezTo>
                  <a:pt x="79" y="157"/>
                  <a:pt x="82" y="151"/>
                  <a:pt x="90" y="151"/>
                </a:cubicBezTo>
                <a:cubicBezTo>
                  <a:pt x="103" y="151"/>
                  <a:pt x="117" y="151"/>
                  <a:pt x="130" y="151"/>
                </a:cubicBezTo>
                <a:cubicBezTo>
                  <a:pt x="130" y="124"/>
                  <a:pt x="130" y="96"/>
                  <a:pt x="130" y="69"/>
                </a:cubicBezTo>
                <a:cubicBezTo>
                  <a:pt x="121" y="67"/>
                  <a:pt x="113" y="58"/>
                  <a:pt x="113" y="48"/>
                </a:cubicBezTo>
                <a:cubicBezTo>
                  <a:pt x="113" y="36"/>
                  <a:pt x="123" y="27"/>
                  <a:pt x="135" y="27"/>
                </a:cubicBezTo>
                <a:cubicBezTo>
                  <a:pt x="147" y="27"/>
                  <a:pt x="156" y="36"/>
                  <a:pt x="156" y="48"/>
                </a:cubicBezTo>
                <a:cubicBezTo>
                  <a:pt x="156" y="58"/>
                  <a:pt x="149" y="67"/>
                  <a:pt x="139" y="69"/>
                </a:cubicBezTo>
                <a:cubicBezTo>
                  <a:pt x="139" y="96"/>
                  <a:pt x="139" y="124"/>
                  <a:pt x="139" y="151"/>
                </a:cubicBezTo>
                <a:cubicBezTo>
                  <a:pt x="153" y="151"/>
                  <a:pt x="166" y="151"/>
                  <a:pt x="180" y="151"/>
                </a:cubicBezTo>
                <a:cubicBezTo>
                  <a:pt x="188" y="151"/>
                  <a:pt x="191" y="157"/>
                  <a:pt x="191" y="167"/>
                </a:cubicBezTo>
                <a:cubicBezTo>
                  <a:pt x="194" y="229"/>
                  <a:pt x="197" y="291"/>
                  <a:pt x="200" y="353"/>
                </a:cubicBezTo>
                <a:cubicBezTo>
                  <a:pt x="200" y="365"/>
                  <a:pt x="202" y="377"/>
                  <a:pt x="207" y="387"/>
                </a:cubicBezTo>
                <a:cubicBezTo>
                  <a:pt x="215" y="387"/>
                  <a:pt x="224" y="387"/>
                  <a:pt x="233" y="387"/>
                </a:cubicBezTo>
                <a:cubicBezTo>
                  <a:pt x="230" y="382"/>
                  <a:pt x="227" y="377"/>
                  <a:pt x="224" y="367"/>
                </a:cubicBezTo>
                <a:cubicBezTo>
                  <a:pt x="232" y="378"/>
                  <a:pt x="235" y="383"/>
                  <a:pt x="239" y="387"/>
                </a:cubicBezTo>
                <a:cubicBezTo>
                  <a:pt x="249" y="387"/>
                  <a:pt x="260" y="387"/>
                  <a:pt x="270" y="387"/>
                </a:cubicBezTo>
                <a:cubicBezTo>
                  <a:pt x="256" y="372"/>
                  <a:pt x="247" y="352"/>
                  <a:pt x="244" y="309"/>
                </a:cubicBezTo>
                <a:cubicBezTo>
                  <a:pt x="242" y="253"/>
                  <a:pt x="238" y="198"/>
                  <a:pt x="235" y="142"/>
                </a:cubicBezTo>
                <a:cubicBezTo>
                  <a:pt x="234" y="123"/>
                  <a:pt x="228" y="107"/>
                  <a:pt x="209" y="108"/>
                </a:cubicBezTo>
                <a:cubicBezTo>
                  <a:pt x="202" y="108"/>
                  <a:pt x="195" y="108"/>
                  <a:pt x="188" y="108"/>
                </a:cubicBezTo>
                <a:cubicBezTo>
                  <a:pt x="185" y="92"/>
                  <a:pt x="186" y="59"/>
                  <a:pt x="182" y="45"/>
                </a:cubicBezTo>
                <a:cubicBezTo>
                  <a:pt x="176" y="30"/>
                  <a:pt x="161" y="24"/>
                  <a:pt x="144" y="23"/>
                </a:cubicBezTo>
                <a:cubicBezTo>
                  <a:pt x="146" y="21"/>
                  <a:pt x="150" y="20"/>
                  <a:pt x="157" y="20"/>
                </a:cubicBezTo>
                <a:cubicBezTo>
                  <a:pt x="161" y="20"/>
                  <a:pt x="166" y="20"/>
                  <a:pt x="170" y="20"/>
                </a:cubicBezTo>
                <a:cubicBezTo>
                  <a:pt x="180" y="18"/>
                  <a:pt x="183" y="9"/>
                  <a:pt x="184" y="0"/>
                </a:cubicBezTo>
                <a:cubicBezTo>
                  <a:pt x="181" y="4"/>
                  <a:pt x="177" y="6"/>
                  <a:pt x="170" y="6"/>
                </a:cubicBezTo>
                <a:cubicBezTo>
                  <a:pt x="164" y="6"/>
                  <a:pt x="159" y="6"/>
                  <a:pt x="153" y="6"/>
                </a:cubicBezTo>
                <a:cubicBezTo>
                  <a:pt x="144" y="6"/>
                  <a:pt x="140" y="15"/>
                  <a:pt x="139" y="22"/>
                </a:cubicBezTo>
                <a:cubicBezTo>
                  <a:pt x="138" y="22"/>
                  <a:pt x="136" y="22"/>
                  <a:pt x="135" y="22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8" name="任意多边形: 形状 47"/>
          <p:cNvSpPr/>
          <p:nvPr/>
        </p:nvSpPr>
        <p:spPr bwMode="auto">
          <a:xfrm>
            <a:off x="12698" y="0"/>
            <a:ext cx="6288347" cy="6817730"/>
          </a:xfrm>
          <a:custGeom>
            <a:avLst/>
            <a:gdLst>
              <a:gd name="connsiteX0" fmla="*/ 0 w 6288347"/>
              <a:gd name="connsiteY0" fmla="*/ 6651489 h 6817730"/>
              <a:gd name="connsiteX1" fmla="*/ 58698 w 6288347"/>
              <a:gd name="connsiteY1" fmla="*/ 6704030 h 6817730"/>
              <a:gd name="connsiteX2" fmla="*/ 208888 w 6288347"/>
              <a:gd name="connsiteY2" fmla="*/ 6817730 h 6817730"/>
              <a:gd name="connsiteX3" fmla="*/ 0 w 6288347"/>
              <a:gd name="connsiteY3" fmla="*/ 6817730 h 6817730"/>
              <a:gd name="connsiteX4" fmla="*/ 2431156 w 6288347"/>
              <a:gd name="connsiteY4" fmla="*/ 0 h 6817730"/>
              <a:gd name="connsiteX5" fmla="*/ 6288347 w 6288347"/>
              <a:gd name="connsiteY5" fmla="*/ 3862631 h 6817730"/>
              <a:gd name="connsiteX6" fmla="*/ 5113789 w 6288347"/>
              <a:gd name="connsiteY6" fmla="*/ 6654100 h 6817730"/>
              <a:gd name="connsiteX7" fmla="*/ 4934211 w 6288347"/>
              <a:gd name="connsiteY7" fmla="*/ 6817730 h 6817730"/>
              <a:gd name="connsiteX8" fmla="*/ 4653737 w 6288347"/>
              <a:gd name="connsiteY8" fmla="*/ 6817730 h 6817730"/>
              <a:gd name="connsiteX9" fmla="*/ 4816775 w 6288347"/>
              <a:gd name="connsiteY9" fmla="*/ 6689605 h 6817730"/>
              <a:gd name="connsiteX10" fmla="*/ 6128839 w 6288347"/>
              <a:gd name="connsiteY10" fmla="*/ 3862631 h 6817730"/>
              <a:gd name="connsiteX11" fmla="*/ 2431156 w 6288347"/>
              <a:gd name="connsiteY11" fmla="*/ 174254 h 6817730"/>
              <a:gd name="connsiteX12" fmla="*/ 84099 w 6288347"/>
              <a:gd name="connsiteY12" fmla="*/ 1017815 h 6817730"/>
              <a:gd name="connsiteX13" fmla="*/ 0 w 6288347"/>
              <a:gd name="connsiteY13" fmla="*/ 1093984 h 6817730"/>
              <a:gd name="connsiteX14" fmla="*/ 0 w 6288347"/>
              <a:gd name="connsiteY14" fmla="*/ 873601 h 6817730"/>
              <a:gd name="connsiteX15" fmla="*/ 280348 w 6288347"/>
              <a:gd name="connsiteY15" fmla="*/ 663153 h 6817730"/>
              <a:gd name="connsiteX16" fmla="*/ 2431156 w 6288347"/>
              <a:gd name="connsiteY16" fmla="*/ 0 h 681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88347" h="6817730">
                <a:moveTo>
                  <a:pt x="0" y="6651489"/>
                </a:moveTo>
                <a:lnTo>
                  <a:pt x="58698" y="6704030"/>
                </a:lnTo>
                <a:lnTo>
                  <a:pt x="208888" y="6817730"/>
                </a:lnTo>
                <a:lnTo>
                  <a:pt x="0" y="6817730"/>
                </a:lnTo>
                <a:close/>
                <a:moveTo>
                  <a:pt x="2431156" y="0"/>
                </a:moveTo>
                <a:cubicBezTo>
                  <a:pt x="4562762" y="0"/>
                  <a:pt x="6288347" y="1742541"/>
                  <a:pt x="6288347" y="3862631"/>
                </a:cubicBezTo>
                <a:cubicBezTo>
                  <a:pt x="6288347" y="4962611"/>
                  <a:pt x="5839732" y="5948235"/>
                  <a:pt x="5113789" y="6654100"/>
                </a:cubicBezTo>
                <a:lnTo>
                  <a:pt x="4934211" y="6817730"/>
                </a:lnTo>
                <a:lnTo>
                  <a:pt x="4653737" y="6817730"/>
                </a:lnTo>
                <a:lnTo>
                  <a:pt x="4816775" y="6689605"/>
                </a:lnTo>
                <a:cubicBezTo>
                  <a:pt x="5621484" y="6012899"/>
                  <a:pt x="6128839" y="4995283"/>
                  <a:pt x="6128839" y="3862631"/>
                </a:cubicBezTo>
                <a:cubicBezTo>
                  <a:pt x="6128839" y="1829668"/>
                  <a:pt x="4475757" y="174254"/>
                  <a:pt x="2431156" y="174254"/>
                </a:cubicBezTo>
                <a:cubicBezTo>
                  <a:pt x="1542987" y="174254"/>
                  <a:pt x="724206" y="491111"/>
                  <a:pt x="84099" y="1017815"/>
                </a:cubicBezTo>
                <a:lnTo>
                  <a:pt x="0" y="1093984"/>
                </a:lnTo>
                <a:lnTo>
                  <a:pt x="0" y="873601"/>
                </a:lnTo>
                <a:lnTo>
                  <a:pt x="280348" y="663153"/>
                </a:lnTo>
                <a:cubicBezTo>
                  <a:pt x="896345" y="245045"/>
                  <a:pt x="1637241" y="0"/>
                  <a:pt x="2431156" y="0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 descr="图片包含 建筑, 户外, 砖, 石头&#10;&#10;描述已自动生成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28048" y="1067953"/>
            <a:ext cx="7169584" cy="51125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" y="1130300"/>
            <a:ext cx="12192000" cy="5050238"/>
          </a:xfrm>
          <a:prstGeom prst="rect">
            <a:avLst/>
          </a:prstGeom>
          <a:solidFill>
            <a:srgbClr val="E9E8E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830" y="1130300"/>
            <a:ext cx="6726555" cy="4827270"/>
          </a:xfrm>
          <a:prstGeom prst="rect">
            <a:avLst/>
          </a:prstGeom>
        </p:spPr>
        <p:txBody>
          <a:bodyPr wrap="square" lIns="54000" tIns="54000" rIns="54000" bIns="54000" anchor="ctr" anchorCtr="0">
            <a:noAutofit/>
          </a:bodyPr>
          <a:lstStyle/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·培训时间：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2024年8月8日—9日上午9点至12点，下午2点至5点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培训地点：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四川省图书馆一楼报告厅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目的与意义：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研修班聚焦图书馆的高质量发展，通过专家授课、案例分享等形式，帮助图书馆员理解高质量发展的内涵和要求，掌握推动高质量发展的方法和路径。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促进图书馆服务创新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研修班还关注图书馆服务的创新，特别是空间服务、智慧图书馆等前沿领域，旨在引导图书馆员关注服务创新，提升图书馆的服务能力和水平。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培训内容：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1.开放生态与图书馆发展  （授课老师：陈传夫）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2.学科转型态势与期刊选题建设 （授课老师：刘洪）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3.智慧图书馆的理论体系与实践前沿 （授课老师：柯平）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858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4.图书馆阅读服务：从新空间到阅读环境  （授课老师：范并思）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885729" y="349432"/>
            <a:ext cx="34542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E2824"/>
                </a:solidFill>
                <a:cs typeface="+mn-ea"/>
                <a:sym typeface="+mn-lt"/>
              </a:rPr>
              <a:t>01  </a:t>
            </a:r>
            <a:r>
              <a:rPr lang="zh-CN" altLang="en-US" sz="2800" b="1" dirty="0">
                <a:solidFill>
                  <a:srgbClr val="9E2824"/>
                </a:solidFill>
                <a:cs typeface="+mn-ea"/>
                <a:sym typeface="+mn-lt"/>
              </a:rPr>
              <a:t>研修班概况</a:t>
            </a:r>
            <a:endParaRPr lang="zh-CN" altLang="en-US" sz="2800" b="1" dirty="0">
              <a:solidFill>
                <a:srgbClr val="9E2824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395507" y="1950315"/>
            <a:ext cx="4675044" cy="33491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日期占位符 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F9E61-8D26-47A8-A954-9D1CACDA3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灯片编号占位符 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CABFC2-7CCE-4972-BA47-D648AE696F88}" type="slidenum">
              <a:rPr lang="zh-CN" altLang="en-US" smtClean="0"/>
            </a:fld>
            <a:endParaRPr lang="zh-CN" altLang="en-US"/>
          </a:p>
        </p:txBody>
      </p:sp>
      <p:sp>
        <p:nvSpPr>
          <p:cNvPr id="21" name="日期占位符 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F9E61-8D26-47A8-A954-9D1CACDA3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灯片编号占位符 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CABFC2-7CCE-4972-BA47-D648AE696F88}" type="slidenum">
              <a:rPr lang="zh-CN" altLang="en-US" smtClean="0"/>
            </a:fld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131379"/>
            <a:ext cx="12192000" cy="79577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666485" y="6350949"/>
            <a:ext cx="21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海纳百川  有容乃大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 descr="微信图片_20240909144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35" y="1668145"/>
            <a:ext cx="4886960" cy="3630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867410" y="1194435"/>
            <a:ext cx="10119995" cy="4235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一、开放生态与图书馆发展：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·理念更新：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深刻理解到在数字化、网络化时代，图书馆不再是孤立的知识中心，而是融入开放生态体系中的重要一环。从更广阔的视角审视图书馆的功能和定位。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·合作与共享：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学习如何通过跨机构、跨学科的合作，实现资源、技术和服务的共享，从而提升图书馆的服务效能和社会影响力。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·创新服务模式：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掌握如何利用开放数据、开源工具和平台，创新图书馆的服务模式，如开放获取、知识共享、社区参与等，以适应时代的需求。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85729" y="349432"/>
            <a:ext cx="34542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E2824"/>
                </a:solidFill>
                <a:cs typeface="+mn-ea"/>
                <a:sym typeface="+mn-lt"/>
              </a:rPr>
              <a:t>02  </a:t>
            </a:r>
            <a:r>
              <a:rPr lang="zh-CN" altLang="en-US" sz="2800" b="1" dirty="0">
                <a:solidFill>
                  <a:srgbClr val="9E2824"/>
                </a:solidFill>
                <a:cs typeface="+mn-ea"/>
                <a:sym typeface="+mn-lt"/>
              </a:rPr>
              <a:t>学习</a:t>
            </a:r>
            <a:endParaRPr lang="zh-CN" altLang="en-US" sz="2800" b="1" dirty="0">
              <a:solidFill>
                <a:srgbClr val="9E28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867410" y="1383030"/>
            <a:ext cx="10119995" cy="4235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二、学科转型态势与期刊选题建设：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学科前沿把握：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了解当前各学科领域的最新动态和发展趋势，有助于期刊选题、资源建设等方面做出更具前瞻性的决策。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选题策划能力：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学习如何根据学科转型态势，策划具有创新性、前瞻性和实用性的期刊选题，提升图书馆在学术传播和交流中的核心作用。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资源整合能力：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掌握如何有效整合各类学术资源，包括期刊、论文、会议资料等，为科研人员和读者提供全面、准确、及时的学术信息支持。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867410" y="1383030"/>
            <a:ext cx="10119995" cy="4235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三、智慧图书馆的理论体系与实践前沿：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技术融合：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深入理解智慧图书馆的概念、技术架构和实现路径，掌握物联网、大数据、人工智能等现代信息技术在图书馆领域的应用。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服务智能化：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学习如何通过技术手段实现图书馆服务的智能化，如智能推荐、智能导航、智能检索等，提升用户体验和服务效率。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管理创新：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了解智慧图书馆的管理模式和组织架构，探索如何通过技术创新推动图书馆管理的现代化和科学化。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867410" y="1383030"/>
            <a:ext cx="10119995" cy="4235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四、图书馆阅读服务：从新空间到阅读环境：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阅读环境设计：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学习如何设计温馨、舒适、富有启发性的阅读环境，吸引更多读者走进图书馆，享受阅读的乐趣。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多元化阅读服务：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掌握提供多元化阅读服务的方法和技巧，如开展阅读推广活动、建立读者社群、提供个性化阅读建议等，满足不同读者的阅读需求。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新空间利用：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了解图书馆新空间的设计理念和实践案例，探索如何利用有限的空间资源创造更多的价值，如设立学习共享空间、创新实验室等。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899160" y="1202055"/>
            <a:ext cx="10380345" cy="43021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图书馆智慧馆员的定义：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指在现代信息技术背景下，图书馆中那些不仅具备传统图书馆学知识和技能，还熟练掌握并运用现代信息技术、数据分析、人工智能等先进技术手段来优化图书馆服务、提升管理效率、促进知识传播与创新的馆员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数据素养的含义：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数据素养是指在数据环境中，具备获取、理解、评估、使用、创造、交流、管理和保护数据的能力。这包括了对数据的敏感性、批判性思维、技术能力以及伦理道德等方面的要求。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结合两者：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当说“图书馆智慧馆员是具有数据素养的馆员”时，意味着这些馆员不仅具备图书馆学的专业知识，还能够在日常工作中熟练运用数据思维和技能。他们能够识别图书馆运营、用户行为、资源利用等方面的数据需求，通过数据分析工具和技术手段收集、整理、分析数据，从而洞察用户需求、优化资源配置、提升服务质量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85950" y="349250"/>
            <a:ext cx="8231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9E2824"/>
                </a:solidFill>
                <a:cs typeface="+mn-ea"/>
                <a:sym typeface="+mn-lt"/>
              </a:rPr>
              <a:t>02  </a:t>
            </a:r>
            <a:r>
              <a:rPr lang="zh-CN" altLang="en-US" sz="2800" b="1" dirty="0">
                <a:solidFill>
                  <a:srgbClr val="9E2824"/>
                </a:solidFill>
                <a:cs typeface="+mn-ea"/>
                <a:sym typeface="+mn-lt"/>
              </a:rPr>
              <a:t>收获：图书馆智慧馆员是具有数据素养的馆员</a:t>
            </a:r>
            <a:endParaRPr lang="zh-CN" altLang="en-US" sz="2800" b="1" dirty="0">
              <a:solidFill>
                <a:srgbClr val="9E28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885729" y="349432"/>
            <a:ext cx="34542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E2824"/>
                </a:solidFill>
                <a:cs typeface="+mn-ea"/>
                <a:sym typeface="+mn-lt"/>
              </a:rPr>
              <a:t>03  </a:t>
            </a:r>
            <a:r>
              <a:rPr lang="zh-CN" altLang="en-US" sz="2800" b="1" dirty="0">
                <a:solidFill>
                  <a:srgbClr val="9E2824"/>
                </a:solidFill>
                <a:cs typeface="+mn-ea"/>
                <a:sym typeface="+mn-lt"/>
              </a:rPr>
              <a:t>反思</a:t>
            </a:r>
            <a:endParaRPr lang="zh-CN" altLang="en-US" sz="2800" b="1" dirty="0">
              <a:solidFill>
                <a:srgbClr val="9E2824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754380" y="2172335"/>
            <a:ext cx="10236200" cy="113728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pc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 hangingPunc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尽管课程提供了丰富的理论知识和前沿技术，但真正将所学应用到实际工作中可能还需要一定的时间和实践。需要通过具体项目或任务来加深理解，并不断优化和调整实施策略。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>
            <p:custDataLst>
              <p:tags r:id="rId2"/>
            </p:custDataLst>
          </p:nvPr>
        </p:nvSpPr>
        <p:spPr>
          <a:xfrm>
            <a:off x="754201" y="1699705"/>
            <a:ext cx="3032502" cy="5437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实践应用不足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3"/>
            </p:custDataLst>
          </p:nvPr>
        </p:nvCxnSpPr>
        <p:spPr>
          <a:xfrm>
            <a:off x="754131" y="2172339"/>
            <a:ext cx="3290888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/>
          <p:cNvSpPr/>
          <p:nvPr>
            <p:custDataLst>
              <p:tags r:id="rId4"/>
            </p:custDataLst>
          </p:nvPr>
        </p:nvSpPr>
        <p:spPr>
          <a:xfrm>
            <a:off x="754290" y="4210289"/>
            <a:ext cx="3032502" cy="5437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跨学科整合能力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5"/>
            </p:custDataLst>
          </p:nvPr>
        </p:nvCxnSpPr>
        <p:spPr>
          <a:xfrm>
            <a:off x="754560" y="4754043"/>
            <a:ext cx="3290888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660400" y="4610735"/>
            <a:ext cx="10334625" cy="111442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pc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 hangingPunc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图书馆工作往往涉及多个学科领域，包括信息技术、人文社科、管理学等。在研修班中，对不同学科的知识有了一定的了解，但如何将这些知识有机整合到实际工作中，形成综合性的解决方案，可能还需要进一步加强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428.11496062992126,&quot;left&quot;:51.985905511811005,&quot;top&quot;:75.48503937007874,&quot;width&quot;:855.014094488189}"/>
</p:tagLst>
</file>

<file path=ppt/tags/tag10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1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2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3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4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5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6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7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8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19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2.xml><?xml version="1.0" encoding="utf-8"?>
<p:tagLst xmlns:p="http://schemas.openxmlformats.org/presentationml/2006/main">
  <p:tag name="KSO_WM_DIAGRAM_VIRTUALLY_FRAME" val="{&quot;height&quot;:428.11496062992126,&quot;left&quot;:51.985905511811005,&quot;top&quot;:75.48503937007874,&quot;width&quot;:855.014094488189}"/>
</p:tagLst>
</file>

<file path=ppt/tags/tag20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21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22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23.xml><?xml version="1.0" encoding="utf-8"?>
<p:tagLst xmlns:p="http://schemas.openxmlformats.org/presentationml/2006/main">
  <p:tag name="ISLIDE.TEMPLATE" val="5e9c3ace-4812-40d2-a171-ecb92e82f553"/>
  <p:tag name="commondata" val="eyJoZGlkIjoiMWQ2YjRjMjgzYmIwZDg3MjAyMDU1MTVlYTM3ZDE5YTMifQ=="/>
</p:tagLst>
</file>

<file path=ppt/tags/tag3.xml><?xml version="1.0" encoding="utf-8"?>
<p:tagLst xmlns:p="http://schemas.openxmlformats.org/presentationml/2006/main">
  <p:tag name="KSO_WM_DIAGRAM_VIRTUALLY_FRAME" val="{&quot;height&quot;:428.11496062992126,&quot;left&quot;:51.985905511811005,&quot;top&quot;:75.48503937007874,&quot;width&quot;:855.014094488189}"/>
</p:tagLst>
</file>

<file path=ppt/tags/tag4.xml><?xml version="1.0" encoding="utf-8"?>
<p:tagLst xmlns:p="http://schemas.openxmlformats.org/presentationml/2006/main">
  <p:tag name="KSO_WM_DIAGRAM_VIRTUALLY_FRAME" val="{&quot;height&quot;:428.11496062992126,&quot;left&quot;:51.985905511811005,&quot;top&quot;:75.48503937007874,&quot;width&quot;:855.014094488189}"/>
</p:tagLst>
</file>

<file path=ppt/tags/tag5.xml><?xml version="1.0" encoding="utf-8"?>
<p:tagLst xmlns:p="http://schemas.openxmlformats.org/presentationml/2006/main">
  <p:tag name="KSO_WM_DIAGRAM_VIRTUALLY_FRAME" val="{&quot;height&quot;:428.11496062992126,&quot;left&quot;:51.985905511811005,&quot;top&quot;:75.48503937007874,&quot;width&quot;:855.014094488189}"/>
</p:tagLst>
</file>

<file path=ppt/tags/tag6.xml><?xml version="1.0" encoding="utf-8"?>
<p:tagLst xmlns:p="http://schemas.openxmlformats.org/presentationml/2006/main">
  <p:tag name="KSO_WM_DIAGRAM_VIRTUALLY_FRAME" val="{&quot;height&quot;:428.11496062992126,&quot;left&quot;:51.985905511811005,&quot;top&quot;:75.48503937007874,&quot;width&quot;:855.014094488189}"/>
</p:tagLst>
</file>

<file path=ppt/tags/tag7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8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ags/tag9.xml><?xml version="1.0" encoding="utf-8"?>
<p:tagLst xmlns:p="http://schemas.openxmlformats.org/presentationml/2006/main">
  <p:tag name="KSO_WM_DIAGRAM_VIRTUALLY_FRAME" val="{&quot;height&quot;:378.5100787401575,&quot;left&quot;:75.99999999999996,&quot;top&quot;:86.00173228346456,&quot;width&quot;:808}"/>
</p:tagLst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1plohzk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2187</Words>
  <Application>WPS 演示</Application>
  <PresentationFormat>宽屏</PresentationFormat>
  <Paragraphs>111</Paragraphs>
  <Slides>11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华文新魏</vt:lpstr>
      <vt:lpstr>微软雅黑</vt:lpstr>
      <vt:lpstr>Lato Light</vt:lpstr>
      <vt:lpstr>Arial Unicode MS</vt:lpstr>
      <vt:lpstr>等线</vt:lpstr>
      <vt:lpstr>Segoe Print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katherine</cp:lastModifiedBy>
  <cp:revision>8</cp:revision>
  <cp:lastPrinted>2020-05-24T16:00:00Z</cp:lastPrinted>
  <dcterms:created xsi:type="dcterms:W3CDTF">2020-05-24T16:00:00Z</dcterms:created>
  <dcterms:modified xsi:type="dcterms:W3CDTF">2024-10-14T08:15:03Z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5e9c3ace-4812-40d2-a171-ecb92e82f553</vt:lpwstr>
  </property>
  <property fmtid="{D5CDD505-2E9C-101B-9397-08002B2CF9AE}" pid="3" name="ICV">
    <vt:lpwstr>0E181C5D0E024AA08473EFC130F42134_13</vt:lpwstr>
  </property>
  <property fmtid="{D5CDD505-2E9C-101B-9397-08002B2CF9AE}" pid="4" name="KSOProductBuildVer">
    <vt:lpwstr>2052-12.1.0.18240</vt:lpwstr>
  </property>
</Properties>
</file>